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1"/>
  </p:notesMasterIdLst>
  <p:handoutMasterIdLst>
    <p:handoutMasterId r:id="rId72"/>
  </p:handoutMasterIdLst>
  <p:sldIdLst>
    <p:sldId id="305" r:id="rId5"/>
    <p:sldId id="311" r:id="rId6"/>
    <p:sldId id="313" r:id="rId7"/>
    <p:sldId id="314" r:id="rId8"/>
    <p:sldId id="315" r:id="rId9"/>
    <p:sldId id="316" r:id="rId10"/>
    <p:sldId id="317" r:id="rId11"/>
    <p:sldId id="318" r:id="rId12"/>
    <p:sldId id="319" r:id="rId13"/>
    <p:sldId id="320" r:id="rId14"/>
    <p:sldId id="321" r:id="rId15"/>
    <p:sldId id="322" r:id="rId16"/>
    <p:sldId id="323" r:id="rId17"/>
    <p:sldId id="328" r:id="rId18"/>
    <p:sldId id="329" r:id="rId19"/>
    <p:sldId id="330" r:id="rId20"/>
    <p:sldId id="331" r:id="rId21"/>
    <p:sldId id="324" r:id="rId22"/>
    <p:sldId id="325" r:id="rId23"/>
    <p:sldId id="326" r:id="rId24"/>
    <p:sldId id="327"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 id="350" r:id="rId44"/>
    <p:sldId id="352" r:id="rId45"/>
    <p:sldId id="353" r:id="rId46"/>
    <p:sldId id="354" r:id="rId47"/>
    <p:sldId id="355" r:id="rId48"/>
    <p:sldId id="356" r:id="rId49"/>
    <p:sldId id="357" r:id="rId50"/>
    <p:sldId id="358" r:id="rId51"/>
    <p:sldId id="359" r:id="rId52"/>
    <p:sldId id="360" r:id="rId53"/>
    <p:sldId id="361" r:id="rId54"/>
    <p:sldId id="362" r:id="rId55"/>
    <p:sldId id="363" r:id="rId56"/>
    <p:sldId id="364" r:id="rId57"/>
    <p:sldId id="365" r:id="rId58"/>
    <p:sldId id="366" r:id="rId59"/>
    <p:sldId id="367" r:id="rId60"/>
    <p:sldId id="368" r:id="rId61"/>
    <p:sldId id="369" r:id="rId62"/>
    <p:sldId id="370" r:id="rId63"/>
    <p:sldId id="371" r:id="rId64"/>
    <p:sldId id="372" r:id="rId65"/>
    <p:sldId id="373" r:id="rId66"/>
    <p:sldId id="374" r:id="rId67"/>
    <p:sldId id="377" r:id="rId68"/>
    <p:sldId id="375" r:id="rId69"/>
    <p:sldId id="376" r:id="rId70"/>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B14A61-2644-4894-A9D3-343427149F67}" v="4" dt="2023-06-18T10:24:51.2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70" d="100"/>
          <a:sy n="70" d="100"/>
        </p:scale>
        <p:origin x="738" y="60"/>
      </p:cViewPr>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2194AD-BC1D-40A5-8061-74ED970CF0EC}" type="doc">
      <dgm:prSet loTypeId="urn:microsoft.com/office/officeart/2016/7/layout/HexagonTimeline" loCatId="process" qsTypeId="urn:microsoft.com/office/officeart/2005/8/quickstyle/simple4" qsCatId="simple" csTypeId="urn:microsoft.com/office/officeart/2005/8/colors/accent1_2" csCatId="accent1" phldr="1"/>
      <dgm:spPr/>
      <dgm:t>
        <a:bodyPr rtlCol="0"/>
        <a:lstStyle/>
        <a:p>
          <a:pPr rtl="0"/>
          <a:endParaRPr lang="en-US"/>
        </a:p>
      </dgm:t>
    </dgm:pt>
    <dgm:pt modelId="{470436C2-AB8C-44D2-A601-D202EF28CAB9}">
      <dgm:prSet/>
      <dgm:spPr/>
      <dgm:t>
        <a:bodyPr rtlCol="0"/>
        <a:lstStyle/>
        <a:p>
          <a:pPr rtl="0"/>
          <a:r>
            <a:rPr lang="de-DE" noProof="0" dirty="0"/>
            <a:t>1977</a:t>
          </a:r>
        </a:p>
      </dgm:t>
    </dgm:pt>
    <dgm:pt modelId="{5730B730-F013-48B6-BBEF-5A501064EB00}" type="parTrans" cxnId="{F942B8C5-7323-42C5-81E3-24148E3D8472}">
      <dgm:prSet/>
      <dgm:spPr/>
      <dgm:t>
        <a:bodyPr rtlCol="0"/>
        <a:lstStyle/>
        <a:p>
          <a:pPr rtl="0"/>
          <a:endParaRPr lang="de-DE" noProof="0" dirty="0"/>
        </a:p>
      </dgm:t>
    </dgm:pt>
    <dgm:pt modelId="{2125FE7A-30E1-4461-8054-0105ED556DC5}" type="sibTrans" cxnId="{F942B8C5-7323-42C5-81E3-24148E3D8472}">
      <dgm:prSet/>
      <dgm:spPr/>
      <dgm:t>
        <a:bodyPr rtlCol="0"/>
        <a:lstStyle/>
        <a:p>
          <a:pPr rtl="0"/>
          <a:endParaRPr lang="de-DE" noProof="0" dirty="0"/>
        </a:p>
      </dgm:t>
    </dgm:pt>
    <dgm:pt modelId="{FA711432-52FF-449A-96AC-E9B964DAEC35}">
      <dgm:prSet custT="1"/>
      <dgm:spPr/>
      <dgm:t>
        <a:bodyPr rtlCol="0"/>
        <a:lstStyle/>
        <a:p>
          <a:pPr rtl="0"/>
          <a:r>
            <a:rPr lang="de-DE" sz="2000" b="1" noProof="0" dirty="0"/>
            <a:t>Saturday Night Fever  </a:t>
          </a:r>
        </a:p>
      </dgm:t>
    </dgm:pt>
    <dgm:pt modelId="{548254CE-91A1-47E3-A412-38531D7A795D}" type="parTrans" cxnId="{517CB325-62EC-4E0E-91C0-0C1B58BB5F0A}">
      <dgm:prSet/>
      <dgm:spPr/>
      <dgm:t>
        <a:bodyPr rtlCol="0"/>
        <a:lstStyle/>
        <a:p>
          <a:pPr rtl="0"/>
          <a:endParaRPr lang="de-DE" noProof="0" dirty="0"/>
        </a:p>
      </dgm:t>
    </dgm:pt>
    <dgm:pt modelId="{C416A550-A52D-406F-B186-5FDD3F472F71}" type="sibTrans" cxnId="{517CB325-62EC-4E0E-91C0-0C1B58BB5F0A}">
      <dgm:prSet/>
      <dgm:spPr/>
      <dgm:t>
        <a:bodyPr rtlCol="0"/>
        <a:lstStyle/>
        <a:p>
          <a:pPr rtl="0"/>
          <a:endParaRPr lang="de-DE" noProof="0" dirty="0"/>
        </a:p>
      </dgm:t>
    </dgm:pt>
    <dgm:pt modelId="{2B69C150-C962-46ED-A032-6DFF25CF63C4}">
      <dgm:prSet/>
      <dgm:spPr/>
      <dgm:t>
        <a:bodyPr rtlCol="0"/>
        <a:lstStyle/>
        <a:p>
          <a:pPr rtl="0"/>
          <a:r>
            <a:rPr lang="de-DE" noProof="0" dirty="0"/>
            <a:t>1987</a:t>
          </a:r>
        </a:p>
      </dgm:t>
    </dgm:pt>
    <dgm:pt modelId="{985FED35-869E-42B1-BCFA-A365B4BDACEE}" type="parTrans" cxnId="{32E6360B-3755-4D38-8AB6-CAC505AB303E}">
      <dgm:prSet/>
      <dgm:spPr/>
      <dgm:t>
        <a:bodyPr rtlCol="0"/>
        <a:lstStyle/>
        <a:p>
          <a:pPr rtl="0"/>
          <a:endParaRPr lang="de-DE" noProof="0" dirty="0"/>
        </a:p>
      </dgm:t>
    </dgm:pt>
    <dgm:pt modelId="{C2F2AFDD-9240-4783-9934-D9D85FC72453}" type="sibTrans" cxnId="{32E6360B-3755-4D38-8AB6-CAC505AB303E}">
      <dgm:prSet/>
      <dgm:spPr/>
      <dgm:t>
        <a:bodyPr rtlCol="0"/>
        <a:lstStyle/>
        <a:p>
          <a:pPr rtl="0"/>
          <a:endParaRPr lang="de-DE" noProof="0" dirty="0"/>
        </a:p>
      </dgm:t>
    </dgm:pt>
    <dgm:pt modelId="{F8C565CB-F02F-49DD-8F1A-E2D32306B445}">
      <dgm:prSet custT="1"/>
      <dgm:spPr/>
      <dgm:t>
        <a:bodyPr rtlCol="0"/>
        <a:lstStyle/>
        <a:p>
          <a:pPr rtl="0"/>
          <a:r>
            <a:rPr lang="de-DE" sz="2000" b="1" noProof="0" dirty="0" err="1"/>
            <a:t>Dirty</a:t>
          </a:r>
          <a:r>
            <a:rPr lang="de-DE" sz="2000" b="1" noProof="0" dirty="0"/>
            <a:t> Dancing </a:t>
          </a:r>
        </a:p>
      </dgm:t>
    </dgm:pt>
    <dgm:pt modelId="{116086E4-3DA2-4410-9B39-9F62847B9BDE}" type="parTrans" cxnId="{ADD64242-AC47-4D8E-B6CF-E68B6EBBE21C}">
      <dgm:prSet/>
      <dgm:spPr/>
      <dgm:t>
        <a:bodyPr rtlCol="0"/>
        <a:lstStyle/>
        <a:p>
          <a:pPr rtl="0"/>
          <a:endParaRPr lang="de-DE" noProof="0" dirty="0"/>
        </a:p>
      </dgm:t>
    </dgm:pt>
    <dgm:pt modelId="{CF4455B3-6B7C-4013-9023-23B5421D7AF5}" type="sibTrans" cxnId="{ADD64242-AC47-4D8E-B6CF-E68B6EBBE21C}">
      <dgm:prSet/>
      <dgm:spPr/>
      <dgm:t>
        <a:bodyPr rtlCol="0"/>
        <a:lstStyle/>
        <a:p>
          <a:pPr rtl="0"/>
          <a:endParaRPr lang="de-DE" noProof="0" dirty="0"/>
        </a:p>
      </dgm:t>
    </dgm:pt>
    <dgm:pt modelId="{CF9C7F8B-ACA5-4AF8-A08B-0E80CF03A32B}" type="pres">
      <dgm:prSet presAssocID="{B52194AD-BC1D-40A5-8061-74ED970CF0EC}" presName="Name0" presStyleCnt="0">
        <dgm:presLayoutVars>
          <dgm:chMax/>
          <dgm:chPref/>
          <dgm:animLvl val="lvl"/>
        </dgm:presLayoutVars>
      </dgm:prSet>
      <dgm:spPr/>
    </dgm:pt>
    <dgm:pt modelId="{33687FA3-D696-4D05-A921-E657360E9153}" type="pres">
      <dgm:prSet presAssocID="{470436C2-AB8C-44D2-A601-D202EF28CAB9}" presName="composite" presStyleCnt="0"/>
      <dgm:spPr/>
    </dgm:pt>
    <dgm:pt modelId="{28B7E585-1DEC-4555-8326-DC322CE6A0D9}" type="pres">
      <dgm:prSet presAssocID="{470436C2-AB8C-44D2-A601-D202EF28CAB9}" presName="Parent1" presStyleLbl="alignNode1" presStyleIdx="0" presStyleCnt="2">
        <dgm:presLayoutVars>
          <dgm:chMax val="1"/>
          <dgm:chPref val="1"/>
          <dgm:bulletEnabled val="1"/>
        </dgm:presLayoutVars>
      </dgm:prSet>
      <dgm:spPr/>
    </dgm:pt>
    <dgm:pt modelId="{E6B3F149-FD9C-4184-B517-50DE17DC9F42}" type="pres">
      <dgm:prSet presAssocID="{470436C2-AB8C-44D2-A601-D202EF28CAB9}" presName="Childtext1" presStyleLbl="revTx" presStyleIdx="0" presStyleCnt="2">
        <dgm:presLayoutVars>
          <dgm:chMax val="0"/>
          <dgm:chPref val="0"/>
          <dgm:bulletEnabled/>
        </dgm:presLayoutVars>
      </dgm:prSet>
      <dgm:spPr/>
    </dgm:pt>
    <dgm:pt modelId="{9A3567F5-3505-4A84-B150-84541A114DAE}" type="pres">
      <dgm:prSet presAssocID="{470436C2-AB8C-44D2-A601-D202EF28CAB9}" presName="ConnectLine" presStyleLbl="sibTrans1D1" presStyleIdx="0" presStyleCnt="2"/>
      <dgm:spPr>
        <a:noFill/>
        <a:ln w="12700" cap="rnd" cmpd="sng" algn="ctr">
          <a:solidFill>
            <a:schemeClr val="accent1">
              <a:hueOff val="0"/>
              <a:satOff val="0"/>
              <a:lumOff val="0"/>
              <a:alphaOff val="0"/>
            </a:schemeClr>
          </a:solidFill>
          <a:prstDash val="dash"/>
        </a:ln>
        <a:effectLst/>
      </dgm:spPr>
    </dgm:pt>
    <dgm:pt modelId="{3C2BEDA3-A6CB-4551-9245-20E856721676}" type="pres">
      <dgm:prSet presAssocID="{470436C2-AB8C-44D2-A601-D202EF28CAB9}" presName="ConnectLineEnd" presStyleLbl="node1" presStyleIdx="0" presStyleCnt="2"/>
      <dgm:spPr/>
    </dgm:pt>
    <dgm:pt modelId="{C300CFD9-A852-4630-9F5A-D9052EC40FAA}" type="pres">
      <dgm:prSet presAssocID="{470436C2-AB8C-44D2-A601-D202EF28CAB9}" presName="EmptyPane" presStyleCnt="0"/>
      <dgm:spPr/>
    </dgm:pt>
    <dgm:pt modelId="{89A522A2-C968-4BB0-AA0D-5C276045D013}" type="pres">
      <dgm:prSet presAssocID="{2125FE7A-30E1-4461-8054-0105ED556DC5}" presName="spaceBetweenRectangles" presStyleLbl="fgAcc1" presStyleIdx="0" presStyleCnt="1"/>
      <dgm:spPr/>
    </dgm:pt>
    <dgm:pt modelId="{25653124-9BAA-4AE1-8304-AA26FB2E3F53}" type="pres">
      <dgm:prSet presAssocID="{2B69C150-C962-46ED-A032-6DFF25CF63C4}" presName="composite" presStyleCnt="0"/>
      <dgm:spPr/>
    </dgm:pt>
    <dgm:pt modelId="{218458F2-C6C1-4CA1-95FD-E5E7768E5C6B}" type="pres">
      <dgm:prSet presAssocID="{2B69C150-C962-46ED-A032-6DFF25CF63C4}" presName="Parent1" presStyleLbl="alignNode1" presStyleIdx="1" presStyleCnt="2">
        <dgm:presLayoutVars>
          <dgm:chMax val="1"/>
          <dgm:chPref val="1"/>
          <dgm:bulletEnabled val="1"/>
        </dgm:presLayoutVars>
      </dgm:prSet>
      <dgm:spPr/>
    </dgm:pt>
    <dgm:pt modelId="{5401E5BC-5137-49E4-9201-53966AC64854}" type="pres">
      <dgm:prSet presAssocID="{2B69C150-C962-46ED-A032-6DFF25CF63C4}" presName="Childtext1" presStyleLbl="revTx" presStyleIdx="1" presStyleCnt="2">
        <dgm:presLayoutVars>
          <dgm:chMax val="0"/>
          <dgm:chPref val="0"/>
          <dgm:bulletEnabled/>
        </dgm:presLayoutVars>
      </dgm:prSet>
      <dgm:spPr/>
    </dgm:pt>
    <dgm:pt modelId="{74850E5A-A27F-4C49-B524-9BDA42FD5C7E}" type="pres">
      <dgm:prSet presAssocID="{2B69C150-C962-46ED-A032-6DFF25CF63C4}" presName="ConnectLine" presStyleLbl="sibTrans1D1" presStyleIdx="1" presStyleCnt="2"/>
      <dgm:spPr>
        <a:noFill/>
        <a:ln w="12700" cap="rnd" cmpd="sng" algn="ctr">
          <a:solidFill>
            <a:schemeClr val="accent1">
              <a:hueOff val="0"/>
              <a:satOff val="0"/>
              <a:lumOff val="0"/>
              <a:alphaOff val="0"/>
            </a:schemeClr>
          </a:solidFill>
          <a:prstDash val="dash"/>
        </a:ln>
        <a:effectLst/>
      </dgm:spPr>
    </dgm:pt>
    <dgm:pt modelId="{59A7864F-BA2A-4DE3-9F4E-36E9E79426E5}" type="pres">
      <dgm:prSet presAssocID="{2B69C150-C962-46ED-A032-6DFF25CF63C4}" presName="ConnectLineEnd" presStyleLbl="node1" presStyleIdx="1" presStyleCnt="2"/>
      <dgm:spPr/>
    </dgm:pt>
    <dgm:pt modelId="{EC21299B-726A-4025-B88D-0937A475202F}" type="pres">
      <dgm:prSet presAssocID="{2B69C150-C962-46ED-A032-6DFF25CF63C4}" presName="EmptyPane" presStyleCnt="0"/>
      <dgm:spPr/>
    </dgm:pt>
  </dgm:ptLst>
  <dgm:cxnLst>
    <dgm:cxn modelId="{32E6360B-3755-4D38-8AB6-CAC505AB303E}" srcId="{B52194AD-BC1D-40A5-8061-74ED970CF0EC}" destId="{2B69C150-C962-46ED-A032-6DFF25CF63C4}" srcOrd="1" destOrd="0" parTransId="{985FED35-869E-42B1-BCFA-A365B4BDACEE}" sibTransId="{C2F2AFDD-9240-4783-9934-D9D85FC72453}"/>
    <dgm:cxn modelId="{517CB325-62EC-4E0E-91C0-0C1B58BB5F0A}" srcId="{470436C2-AB8C-44D2-A601-D202EF28CAB9}" destId="{FA711432-52FF-449A-96AC-E9B964DAEC35}" srcOrd="0" destOrd="0" parTransId="{548254CE-91A1-47E3-A412-38531D7A795D}" sibTransId="{C416A550-A52D-406F-B186-5FDD3F472F71}"/>
    <dgm:cxn modelId="{ADD64242-AC47-4D8E-B6CF-E68B6EBBE21C}" srcId="{2B69C150-C962-46ED-A032-6DFF25CF63C4}" destId="{F8C565CB-F02F-49DD-8F1A-E2D32306B445}" srcOrd="0" destOrd="0" parTransId="{116086E4-3DA2-4410-9B39-9F62847B9BDE}" sibTransId="{CF4455B3-6B7C-4013-9023-23B5421D7AF5}"/>
    <dgm:cxn modelId="{53019453-0969-41D9-8CC8-44ED82421A39}" type="presOf" srcId="{B52194AD-BC1D-40A5-8061-74ED970CF0EC}" destId="{CF9C7F8B-ACA5-4AF8-A08B-0E80CF03A32B}" srcOrd="0" destOrd="0" presId="urn:microsoft.com/office/officeart/2016/7/layout/HexagonTimeline"/>
    <dgm:cxn modelId="{FEB8B378-063C-43BD-B48F-8704453FCE39}" type="presOf" srcId="{F8C565CB-F02F-49DD-8F1A-E2D32306B445}" destId="{5401E5BC-5137-49E4-9201-53966AC64854}" srcOrd="0" destOrd="0" presId="urn:microsoft.com/office/officeart/2016/7/layout/HexagonTimeline"/>
    <dgm:cxn modelId="{4E11AE7D-60F8-4533-9F07-C8EED28647B2}" type="presOf" srcId="{FA711432-52FF-449A-96AC-E9B964DAEC35}" destId="{E6B3F149-FD9C-4184-B517-50DE17DC9F42}" srcOrd="0" destOrd="0" presId="urn:microsoft.com/office/officeart/2016/7/layout/HexagonTimeline"/>
    <dgm:cxn modelId="{6FEBC895-0000-449D-9CFC-BE64F544A9B7}" type="presOf" srcId="{2B69C150-C962-46ED-A032-6DFF25CF63C4}" destId="{218458F2-C6C1-4CA1-95FD-E5E7768E5C6B}" srcOrd="0" destOrd="0" presId="urn:microsoft.com/office/officeart/2016/7/layout/HexagonTimeline"/>
    <dgm:cxn modelId="{A3808DBB-A8EC-4BF2-9D04-EECD876B6F64}" type="presOf" srcId="{470436C2-AB8C-44D2-A601-D202EF28CAB9}" destId="{28B7E585-1DEC-4555-8326-DC322CE6A0D9}" srcOrd="0" destOrd="0" presId="urn:microsoft.com/office/officeart/2016/7/layout/HexagonTimeline"/>
    <dgm:cxn modelId="{F942B8C5-7323-42C5-81E3-24148E3D8472}" srcId="{B52194AD-BC1D-40A5-8061-74ED970CF0EC}" destId="{470436C2-AB8C-44D2-A601-D202EF28CAB9}" srcOrd="0" destOrd="0" parTransId="{5730B730-F013-48B6-BBEF-5A501064EB00}" sibTransId="{2125FE7A-30E1-4461-8054-0105ED556DC5}"/>
    <dgm:cxn modelId="{44ECAFA0-2169-46A1-8DEA-D62D887018A7}" type="presParOf" srcId="{CF9C7F8B-ACA5-4AF8-A08B-0E80CF03A32B}" destId="{33687FA3-D696-4D05-A921-E657360E9153}" srcOrd="0" destOrd="0" presId="urn:microsoft.com/office/officeart/2016/7/layout/HexagonTimeline"/>
    <dgm:cxn modelId="{460A7C98-D803-4727-A1DC-72EDEA07D4D6}" type="presParOf" srcId="{33687FA3-D696-4D05-A921-E657360E9153}" destId="{28B7E585-1DEC-4555-8326-DC322CE6A0D9}" srcOrd="0" destOrd="0" presId="urn:microsoft.com/office/officeart/2016/7/layout/HexagonTimeline"/>
    <dgm:cxn modelId="{E24777EC-6AC8-4377-B2D8-0D9493BDAB45}" type="presParOf" srcId="{33687FA3-D696-4D05-A921-E657360E9153}" destId="{E6B3F149-FD9C-4184-B517-50DE17DC9F42}" srcOrd="1" destOrd="0" presId="urn:microsoft.com/office/officeart/2016/7/layout/HexagonTimeline"/>
    <dgm:cxn modelId="{C6329462-37FF-4AFE-8912-32D76D759CD0}" type="presParOf" srcId="{33687FA3-D696-4D05-A921-E657360E9153}" destId="{9A3567F5-3505-4A84-B150-84541A114DAE}" srcOrd="2" destOrd="0" presId="urn:microsoft.com/office/officeart/2016/7/layout/HexagonTimeline"/>
    <dgm:cxn modelId="{45E52CEC-751D-4640-A2D6-3D5241A19C02}" type="presParOf" srcId="{33687FA3-D696-4D05-A921-E657360E9153}" destId="{3C2BEDA3-A6CB-4551-9245-20E856721676}" srcOrd="3" destOrd="0" presId="urn:microsoft.com/office/officeart/2016/7/layout/HexagonTimeline"/>
    <dgm:cxn modelId="{D72EBEDE-A9C4-4B81-BAAD-56F500EA7084}" type="presParOf" srcId="{33687FA3-D696-4D05-A921-E657360E9153}" destId="{C300CFD9-A852-4630-9F5A-D9052EC40FAA}" srcOrd="4" destOrd="0" presId="urn:microsoft.com/office/officeart/2016/7/layout/HexagonTimeline"/>
    <dgm:cxn modelId="{407A32A1-2F19-4BD8-B53F-D3A8FC036823}" type="presParOf" srcId="{CF9C7F8B-ACA5-4AF8-A08B-0E80CF03A32B}" destId="{89A522A2-C968-4BB0-AA0D-5C276045D013}" srcOrd="1" destOrd="0" presId="urn:microsoft.com/office/officeart/2016/7/layout/HexagonTimeline"/>
    <dgm:cxn modelId="{8CCB8D40-E4B5-4972-BD51-A718E2557FB0}" type="presParOf" srcId="{CF9C7F8B-ACA5-4AF8-A08B-0E80CF03A32B}" destId="{25653124-9BAA-4AE1-8304-AA26FB2E3F53}" srcOrd="2" destOrd="0" presId="urn:microsoft.com/office/officeart/2016/7/layout/HexagonTimeline"/>
    <dgm:cxn modelId="{39B4A008-607F-4E02-BA02-B61B20CC491F}" type="presParOf" srcId="{25653124-9BAA-4AE1-8304-AA26FB2E3F53}" destId="{218458F2-C6C1-4CA1-95FD-E5E7768E5C6B}" srcOrd="0" destOrd="0" presId="urn:microsoft.com/office/officeart/2016/7/layout/HexagonTimeline"/>
    <dgm:cxn modelId="{B5EE1C41-7BF2-4595-8AD9-41F8F808BCFE}" type="presParOf" srcId="{25653124-9BAA-4AE1-8304-AA26FB2E3F53}" destId="{5401E5BC-5137-49E4-9201-53966AC64854}" srcOrd="1" destOrd="0" presId="urn:microsoft.com/office/officeart/2016/7/layout/HexagonTimeline"/>
    <dgm:cxn modelId="{DD7B6716-3267-4B0D-95F8-E6C8763DC697}" type="presParOf" srcId="{25653124-9BAA-4AE1-8304-AA26FB2E3F53}" destId="{74850E5A-A27F-4C49-B524-9BDA42FD5C7E}" srcOrd="2" destOrd="0" presId="urn:microsoft.com/office/officeart/2016/7/layout/HexagonTimeline"/>
    <dgm:cxn modelId="{7476A7B6-D3D8-479B-9A47-744FE27358A6}" type="presParOf" srcId="{25653124-9BAA-4AE1-8304-AA26FB2E3F53}" destId="{59A7864F-BA2A-4DE3-9F4E-36E9E79426E5}" srcOrd="3" destOrd="0" presId="urn:microsoft.com/office/officeart/2016/7/layout/HexagonTimeline"/>
    <dgm:cxn modelId="{917F477E-0683-4988-8DC4-6AC282324A2E}" type="presParOf" srcId="{25653124-9BAA-4AE1-8304-AA26FB2E3F53}" destId="{EC21299B-726A-4025-B88D-0937A475202F}" srcOrd="4" destOrd="0" presId="urn:microsoft.com/office/officeart/2016/7/layout/Hexagon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7E585-1DEC-4555-8326-DC322CE6A0D9}">
      <dsp:nvSpPr>
        <dsp:cNvPr id="0" name=""/>
        <dsp:cNvSpPr/>
      </dsp:nvSpPr>
      <dsp:spPr>
        <a:xfrm>
          <a:off x="724757" y="1634490"/>
          <a:ext cx="3727323" cy="445770"/>
        </a:xfrm>
        <a:prstGeom prst="homePlate">
          <a:avLst>
            <a:gd name="adj" fmla="val 4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rtlCol="0" anchor="ctr" anchorCtr="0">
          <a:noAutofit/>
        </a:bodyPr>
        <a:lstStyle/>
        <a:p>
          <a:pPr marL="0" lvl="0" indent="0" algn="ctr" defTabSz="666750" rtl="0">
            <a:lnSpc>
              <a:spcPct val="90000"/>
            </a:lnSpc>
            <a:spcBef>
              <a:spcPct val="0"/>
            </a:spcBef>
            <a:spcAft>
              <a:spcPct val="35000"/>
            </a:spcAft>
            <a:buNone/>
          </a:pPr>
          <a:r>
            <a:rPr lang="de-DE" sz="1500" kern="1200" noProof="0" dirty="0"/>
            <a:t>1977</a:t>
          </a:r>
        </a:p>
      </dsp:txBody>
      <dsp:txXfrm>
        <a:off x="724757" y="1634490"/>
        <a:ext cx="3638169" cy="445770"/>
      </dsp:txXfrm>
    </dsp:sp>
    <dsp:sp modelId="{E6B3F149-FD9C-4184-B517-50DE17DC9F42}">
      <dsp:nvSpPr>
        <dsp:cNvPr id="0" name=""/>
        <dsp:cNvSpPr/>
      </dsp:nvSpPr>
      <dsp:spPr>
        <a:xfrm>
          <a:off x="0" y="0"/>
          <a:ext cx="5176837" cy="1188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0" rIns="0" bIns="177800" numCol="1" spcCol="1270" rtlCol="0" anchor="b" anchorCtr="1">
          <a:noAutofit/>
        </a:bodyPr>
        <a:lstStyle/>
        <a:p>
          <a:pPr marL="0" lvl="0" indent="0" algn="ctr" defTabSz="889000" rtl="0">
            <a:lnSpc>
              <a:spcPct val="90000"/>
            </a:lnSpc>
            <a:spcBef>
              <a:spcPct val="0"/>
            </a:spcBef>
            <a:spcAft>
              <a:spcPct val="35000"/>
            </a:spcAft>
            <a:buNone/>
          </a:pPr>
          <a:r>
            <a:rPr lang="de-DE" sz="2000" b="1" kern="1200" noProof="0" dirty="0"/>
            <a:t>Saturday Night Fever  </a:t>
          </a:r>
        </a:p>
      </dsp:txBody>
      <dsp:txXfrm>
        <a:off x="0" y="0"/>
        <a:ext cx="5176837" cy="1188720"/>
      </dsp:txXfrm>
    </dsp:sp>
    <dsp:sp modelId="{89A522A2-C968-4BB0-AA0D-5C276045D013}">
      <dsp:nvSpPr>
        <dsp:cNvPr id="0" name=""/>
        <dsp:cNvSpPr/>
      </dsp:nvSpPr>
      <dsp:spPr>
        <a:xfrm>
          <a:off x="4452080" y="1857375"/>
          <a:ext cx="1449514" cy="0"/>
        </a:xfrm>
        <a:custGeom>
          <a:avLst/>
          <a:gdLst/>
          <a:ahLst/>
          <a:cxnLst/>
          <a:rect l="0" t="0" r="0" b="0"/>
          <a:pathLst>
            <a:path>
              <a:moveTo>
                <a:pt x="0" y="0"/>
              </a:moveTo>
              <a:lnTo>
                <a:pt x="1449514"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A3567F5-3505-4A84-B150-84541A114DAE}">
      <dsp:nvSpPr>
        <dsp:cNvPr id="0" name=""/>
        <dsp:cNvSpPr/>
      </dsp:nvSpPr>
      <dsp:spPr>
        <a:xfrm>
          <a:off x="2588418" y="1263015"/>
          <a:ext cx="0" cy="371475"/>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C2BEDA3-A6CB-4551-9245-20E856721676}">
      <dsp:nvSpPr>
        <dsp:cNvPr id="0" name=""/>
        <dsp:cNvSpPr/>
      </dsp:nvSpPr>
      <dsp:spPr>
        <a:xfrm>
          <a:off x="2551271" y="1188720"/>
          <a:ext cx="74295" cy="74295"/>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18458F2-C6C1-4CA1-95FD-E5E7768E5C6B}">
      <dsp:nvSpPr>
        <dsp:cNvPr id="0" name=""/>
        <dsp:cNvSpPr/>
      </dsp:nvSpPr>
      <dsp:spPr>
        <a:xfrm rot="10800000">
          <a:off x="5901594" y="1634490"/>
          <a:ext cx="3727323" cy="445770"/>
        </a:xfrm>
        <a:prstGeom prst="homePlate">
          <a:avLst>
            <a:gd name="adj" fmla="val 4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rtlCol="0" anchor="ctr" anchorCtr="0">
          <a:noAutofit/>
        </a:bodyPr>
        <a:lstStyle/>
        <a:p>
          <a:pPr marL="0" lvl="0" indent="0" algn="ctr" defTabSz="666750" rtl="0">
            <a:lnSpc>
              <a:spcPct val="90000"/>
            </a:lnSpc>
            <a:spcBef>
              <a:spcPct val="0"/>
            </a:spcBef>
            <a:spcAft>
              <a:spcPct val="35000"/>
            </a:spcAft>
            <a:buNone/>
          </a:pPr>
          <a:r>
            <a:rPr lang="de-DE" sz="1500" kern="1200" noProof="0" dirty="0"/>
            <a:t>1987</a:t>
          </a:r>
        </a:p>
      </dsp:txBody>
      <dsp:txXfrm rot="10800000">
        <a:off x="5990748" y="1634490"/>
        <a:ext cx="3638169" cy="445770"/>
      </dsp:txXfrm>
    </dsp:sp>
    <dsp:sp modelId="{5401E5BC-5137-49E4-9201-53966AC64854}">
      <dsp:nvSpPr>
        <dsp:cNvPr id="0" name=""/>
        <dsp:cNvSpPr/>
      </dsp:nvSpPr>
      <dsp:spPr>
        <a:xfrm>
          <a:off x="5176837" y="2526029"/>
          <a:ext cx="5176837" cy="1188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0" rIns="0" bIns="177800" numCol="1" spcCol="1270" rtlCol="0" anchor="t" anchorCtr="1">
          <a:noAutofit/>
        </a:bodyPr>
        <a:lstStyle/>
        <a:p>
          <a:pPr marL="0" lvl="0" indent="0" algn="ctr" defTabSz="889000" rtl="0">
            <a:lnSpc>
              <a:spcPct val="90000"/>
            </a:lnSpc>
            <a:spcBef>
              <a:spcPct val="0"/>
            </a:spcBef>
            <a:spcAft>
              <a:spcPct val="35000"/>
            </a:spcAft>
            <a:buNone/>
          </a:pPr>
          <a:r>
            <a:rPr lang="de-DE" sz="2000" b="1" kern="1200" noProof="0" dirty="0" err="1"/>
            <a:t>Dirty</a:t>
          </a:r>
          <a:r>
            <a:rPr lang="de-DE" sz="2000" b="1" kern="1200" noProof="0" dirty="0"/>
            <a:t> Dancing </a:t>
          </a:r>
        </a:p>
      </dsp:txBody>
      <dsp:txXfrm>
        <a:off x="5176837" y="2526029"/>
        <a:ext cx="5176837" cy="1188720"/>
      </dsp:txXfrm>
    </dsp:sp>
    <dsp:sp modelId="{74850E5A-A27F-4C49-B524-9BDA42FD5C7E}">
      <dsp:nvSpPr>
        <dsp:cNvPr id="0" name=""/>
        <dsp:cNvSpPr/>
      </dsp:nvSpPr>
      <dsp:spPr>
        <a:xfrm>
          <a:off x="7765256" y="2080260"/>
          <a:ext cx="0" cy="371475"/>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9A7864F-BA2A-4DE3-9F4E-36E9E79426E5}">
      <dsp:nvSpPr>
        <dsp:cNvPr id="0" name=""/>
        <dsp:cNvSpPr/>
      </dsp:nvSpPr>
      <dsp:spPr>
        <a:xfrm>
          <a:off x="7728108" y="2451734"/>
          <a:ext cx="74295" cy="74295"/>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Sechseck-Zeitachse"/>
  <dgm:desc val="Verwenden Sie diese Option, um eine Liste von Ereignissen in chronologischer Reihenfolge darzustellen. Ein unsichtbares Feld enthält die Beschreibung, während das Datum jeweils in den Sechsecken angezeigt wird, mit Ausnahme des ersten und letzten Knotens. Hier wird das Datum in einer Startseitenform angezeigt. Es kann eine große Textmenge mit einem Datumsformat mittlerer Länge angezeigt werden."/>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15D62A-5511-4432-81DA-46963AC38774}" type="datetimeFigureOut">
              <a:rPr lang="de-DE" smtClean="0"/>
              <a:t>18.06.2023</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872A10-F03A-4AA9-AEC1-0E736D5B0951}" type="slidenum">
              <a:rPr lang="de-DE" smtClean="0"/>
              <a:t>‹Nr.›</a:t>
            </a:fld>
            <a:endParaRPr lang="de-DE" dirty="0"/>
          </a:p>
        </p:txBody>
      </p:sp>
    </p:spTree>
    <p:extLst>
      <p:ext uri="{BB962C8B-B14F-4D97-AF65-F5344CB8AC3E}">
        <p14:creationId xmlns:p14="http://schemas.microsoft.com/office/powerpoint/2010/main" val="4748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3CE687-213F-46D1-9C9B-77C56FBC49F2}" type="datetimeFigureOut">
              <a:rPr lang="de-DE" smtClean="0"/>
              <a:t>18.06.2023</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103D4D-35B8-4DC6-910E-CBA923A50ECB}" type="slidenum">
              <a:rPr lang="de-DE" smtClean="0"/>
              <a:t>‹Nr.›</a:t>
            </a:fld>
            <a:endParaRPr lang="de-DE" dirty="0"/>
          </a:p>
        </p:txBody>
      </p:sp>
    </p:spTree>
    <p:extLst>
      <p:ext uri="{BB962C8B-B14F-4D97-AF65-F5344CB8AC3E}">
        <p14:creationId xmlns:p14="http://schemas.microsoft.com/office/powerpoint/2010/main" val="406663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9103D4D-35B8-4DC6-910E-CBA923A50ECB}" type="slidenum">
              <a:rPr lang="de-DE" smtClean="0"/>
              <a:t>1</a:t>
            </a:fld>
            <a:endParaRPr lang="de-DE" dirty="0"/>
          </a:p>
        </p:txBody>
      </p:sp>
    </p:spTree>
    <p:extLst>
      <p:ext uri="{BB962C8B-B14F-4D97-AF65-F5344CB8AC3E}">
        <p14:creationId xmlns:p14="http://schemas.microsoft.com/office/powerpoint/2010/main" val="386937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9103D4D-35B8-4DC6-910E-CBA923A50ECB}" type="slidenum">
              <a:rPr lang="de-DE" smtClean="0"/>
              <a:t>2</a:t>
            </a:fld>
            <a:endParaRPr lang="de-DE" dirty="0"/>
          </a:p>
        </p:txBody>
      </p:sp>
    </p:spTree>
    <p:extLst>
      <p:ext uri="{BB962C8B-B14F-4D97-AF65-F5344CB8AC3E}">
        <p14:creationId xmlns:p14="http://schemas.microsoft.com/office/powerpoint/2010/main" val="2983593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de-DE" noProof="0"/>
              <a:t>Mastertitelformat bearbeiten</a:t>
            </a:r>
            <a:endParaRPr lang="de-DE" noProof="0" dirty="0"/>
          </a:p>
        </p:txBody>
      </p:sp>
      <p:sp>
        <p:nvSpPr>
          <p:cNvPr id="3" name="Untertitel 2"/>
          <p:cNvSpPr>
            <a:spLocks noGrp="1"/>
          </p:cNvSpPr>
          <p:nvPr>
            <p:ph type="subTitle" idx="1"/>
          </p:nvPr>
        </p:nvSpPr>
        <p:spPr>
          <a:xfrm>
            <a:off x="1370693" y="377348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de-DE" noProof="0"/>
              <a:t>Master-Untertitelformat bearbeiten</a:t>
            </a:r>
            <a:endParaRPr lang="de-DE" noProof="0" dirty="0"/>
          </a:p>
        </p:txBody>
      </p:sp>
      <p:sp>
        <p:nvSpPr>
          <p:cNvPr id="4" name="Datumsplatzhalter 3"/>
          <p:cNvSpPr>
            <a:spLocks noGrp="1"/>
          </p:cNvSpPr>
          <p:nvPr>
            <p:ph type="dt" sz="half" idx="10"/>
          </p:nvPr>
        </p:nvSpPr>
        <p:spPr/>
        <p:txBody>
          <a:bodyPr rtlCol="0"/>
          <a:lstStyle/>
          <a:p>
            <a:pPr rtl="0"/>
            <a:fld id="{7E22098E-6157-4829-92E1-1F9E730BF6E3}" type="datetime1">
              <a:rPr lang="de-DE" noProof="0" smtClean="0"/>
              <a:t>18.06.2023</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3A98EE3D-8CD1-4C3F-BD1C-C98C9596463C}" type="slidenum">
              <a:rPr lang="de-DE" noProof="0" smtClean="0"/>
              <a:pPr/>
              <a:t>‹Nr.›</a:t>
            </a:fld>
            <a:endParaRPr lang="de-DE" noProof="0"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16" name="Bild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el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de-DE" noProof="0"/>
              <a:t>Mastertitelformat bearbeiten</a:t>
            </a:r>
            <a:endParaRPr lang="de-DE" noProof="0" dirty="0"/>
          </a:p>
        </p:txBody>
      </p:sp>
      <p:sp>
        <p:nvSpPr>
          <p:cNvPr id="3" name="Bildplatzhalt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Bild durch Klicken auf Symbol hinzufügen</a:t>
            </a:r>
            <a:endParaRPr lang="de-DE" noProof="0" dirty="0"/>
          </a:p>
        </p:txBody>
      </p:sp>
      <p:sp>
        <p:nvSpPr>
          <p:cNvPr id="4" name="Textplatzhalter 3"/>
          <p:cNvSpPr>
            <a:spLocks noGrp="1"/>
          </p:cNvSpPr>
          <p:nvPr>
            <p:ph type="body" sz="half" idx="2"/>
          </p:nvPr>
        </p:nvSpPr>
        <p:spPr>
          <a:xfrm>
            <a:off x="913795" y="5247728"/>
            <a:ext cx="10353762" cy="543472"/>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8D043891-131C-498C-8069-9109B4D0EACE}" type="datetime1">
              <a:rPr lang="de-DE" noProof="0" smtClean="0"/>
              <a:t>18.06.2023</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913795" y="608437"/>
            <a:ext cx="10353762" cy="3534344"/>
          </a:xfrm>
        </p:spPr>
        <p:txBody>
          <a:bodyPr rtlCol="0" anchor="ctr">
            <a:normAutofit/>
          </a:bodyPr>
          <a:lstStyle>
            <a:lvl1pPr>
              <a:defRPr sz="4000"/>
            </a:lvl1pPr>
          </a:lstStyle>
          <a:p>
            <a:pPr rtl="0"/>
            <a:r>
              <a:rPr lang="de-DE" noProof="0"/>
              <a:t>Mastertitelformat bearbeiten</a:t>
            </a:r>
            <a:endParaRPr lang="de-DE" noProof="0" dirty="0"/>
          </a:p>
        </p:txBody>
      </p:sp>
      <p:sp>
        <p:nvSpPr>
          <p:cNvPr id="4" name="Textplatzhalter 3"/>
          <p:cNvSpPr>
            <a:spLocks noGrp="1"/>
          </p:cNvSpPr>
          <p:nvPr>
            <p:ph type="body" sz="half" idx="2"/>
          </p:nvPr>
        </p:nvSpPr>
        <p:spPr>
          <a:xfrm>
            <a:off x="913794" y="4295180"/>
            <a:ext cx="10353763" cy="1501826"/>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3623C31B-E5C6-4969-BA13-9E6C9C42F25C}" type="datetime1">
              <a:rPr lang="de-DE" noProof="0" smtClean="0"/>
              <a:t>18.06.2023</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446212" y="609600"/>
            <a:ext cx="9302752" cy="2992904"/>
          </a:xfrm>
        </p:spPr>
        <p:txBody>
          <a:bodyPr rtlCol="0" anchor="ctr">
            <a:normAutofit/>
          </a:bodyPr>
          <a:lstStyle>
            <a:lvl1pPr>
              <a:defRPr sz="3600"/>
            </a:lvl1pPr>
          </a:lstStyle>
          <a:p>
            <a:pPr rtl="0"/>
            <a:r>
              <a:rPr lang="de-DE" noProof="0"/>
              <a:t>Mastertitelformat bearbeiten</a:t>
            </a:r>
            <a:endParaRPr lang="de-DE" noProof="0" dirty="0"/>
          </a:p>
        </p:txBody>
      </p:sp>
      <p:sp>
        <p:nvSpPr>
          <p:cNvPr id="12" name="Textplatzhalter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4" name="Textplatzhalter 3"/>
          <p:cNvSpPr>
            <a:spLocks noGrp="1"/>
          </p:cNvSpPr>
          <p:nvPr>
            <p:ph type="body" sz="half" idx="2"/>
          </p:nvPr>
        </p:nvSpPr>
        <p:spPr>
          <a:xfrm>
            <a:off x="913794" y="4304353"/>
            <a:ext cx="10353763" cy="1489496"/>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25680F8D-47AA-4BFC-B0C2-A92E9EA8B11D}" type="datetime1">
              <a:rPr lang="de-DE" noProof="0" smtClean="0"/>
              <a:t>18.06.2023</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
        <p:nvSpPr>
          <p:cNvPr id="11" name="Textfeld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de-DE" sz="8000" noProof="0" dirty="0">
                <a:solidFill>
                  <a:schemeClr val="tx1"/>
                </a:solidFill>
                <a:effectLst/>
              </a:rPr>
              <a:t>“</a:t>
            </a:r>
          </a:p>
        </p:txBody>
      </p:sp>
      <p:sp>
        <p:nvSpPr>
          <p:cNvPr id="13" name="Textfeld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de-DE" sz="8000" noProof="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sitenkarte">
    <p:spTree>
      <p:nvGrpSpPr>
        <p:cNvPr id="1" name=""/>
        <p:cNvGrpSpPr/>
        <p:nvPr/>
      </p:nvGrpSpPr>
      <p:grpSpPr>
        <a:xfrm>
          <a:off x="0" y="0"/>
          <a:ext cx="0" cy="0"/>
          <a:chOff x="0" y="0"/>
          <a:chExt cx="0" cy="0"/>
        </a:xfrm>
      </p:grpSpPr>
      <p:sp>
        <p:nvSpPr>
          <p:cNvPr id="2" name="Titel 1"/>
          <p:cNvSpPr>
            <a:spLocks noGrp="1"/>
          </p:cNvSpPr>
          <p:nvPr>
            <p:ph type="title"/>
          </p:nvPr>
        </p:nvSpPr>
        <p:spPr>
          <a:xfrm>
            <a:off x="913794" y="2126942"/>
            <a:ext cx="10353763" cy="2511835"/>
          </a:xfrm>
        </p:spPr>
        <p:txBody>
          <a:bodyPr rtlCol="0" anchor="b"/>
          <a:lstStyle>
            <a:lvl1pPr>
              <a:defRPr sz="3200"/>
            </a:lvl1pPr>
          </a:lstStyle>
          <a:p>
            <a:pPr rtl="0"/>
            <a:r>
              <a:rPr lang="de-DE" noProof="0"/>
              <a:t>Mastertitelformat bearbeiten</a:t>
            </a:r>
            <a:endParaRPr lang="de-DE" noProof="0" dirty="0"/>
          </a:p>
        </p:txBody>
      </p:sp>
      <p:sp>
        <p:nvSpPr>
          <p:cNvPr id="4" name="Textplatzhalter 3"/>
          <p:cNvSpPr>
            <a:spLocks noGrp="1"/>
          </p:cNvSpPr>
          <p:nvPr>
            <p:ph type="body" sz="half" idx="2" hasCustomPrompt="1"/>
          </p:nvPr>
        </p:nvSpPr>
        <p:spPr>
          <a:xfrm>
            <a:off x="913784" y="4650556"/>
            <a:ext cx="10352199" cy="1140644"/>
          </a:xfrm>
        </p:spPr>
        <p:txBody>
          <a:bodyPr rtlCol="0" anchor="t"/>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dirty="0"/>
              <a:t>Textmasterformate durch Klicken bearbeiten</a:t>
            </a:r>
          </a:p>
        </p:txBody>
      </p:sp>
      <p:sp>
        <p:nvSpPr>
          <p:cNvPr id="5" name="Datumsplatzhalter 4"/>
          <p:cNvSpPr>
            <a:spLocks noGrp="1"/>
          </p:cNvSpPr>
          <p:nvPr>
            <p:ph type="dt" sz="half" idx="10"/>
          </p:nvPr>
        </p:nvSpPr>
        <p:spPr/>
        <p:txBody>
          <a:bodyPr rtlCol="0"/>
          <a:lstStyle/>
          <a:p>
            <a:pPr rtl="0"/>
            <a:fld id="{2854DA05-B6D1-43B3-970A-4C6FF790B54E}" type="datetime1">
              <a:rPr lang="de-DE" noProof="0" smtClean="0"/>
              <a:t>18.06.2023</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spaltig">
    <p:spTree>
      <p:nvGrpSpPr>
        <p:cNvPr id="1" name=""/>
        <p:cNvGrpSpPr/>
        <p:nvPr/>
      </p:nvGrpSpPr>
      <p:grpSpPr>
        <a:xfrm>
          <a:off x="0" y="0"/>
          <a:ext cx="0" cy="0"/>
          <a:chOff x="0" y="0"/>
          <a:chExt cx="0" cy="0"/>
        </a:xfrm>
      </p:grpSpPr>
      <p:sp>
        <p:nvSpPr>
          <p:cNvPr id="15" name="Titel 1"/>
          <p:cNvSpPr>
            <a:spLocks noGrp="1"/>
          </p:cNvSpPr>
          <p:nvPr>
            <p:ph type="title"/>
          </p:nvPr>
        </p:nvSpPr>
        <p:spPr>
          <a:xfrm>
            <a:off x="913795" y="609600"/>
            <a:ext cx="10353762" cy="970450"/>
          </a:xfrm>
        </p:spPr>
        <p:txBody>
          <a:bodyPr rtlCol="0"/>
          <a:lstStyle/>
          <a:p>
            <a:pPr rtl="0"/>
            <a:r>
              <a:rPr lang="de-DE" noProof="0"/>
              <a:t>Mastertitelformat bearbeiten</a:t>
            </a:r>
            <a:endParaRPr lang="de-DE" noProof="0" dirty="0"/>
          </a:p>
        </p:txBody>
      </p:sp>
      <p:sp>
        <p:nvSpPr>
          <p:cNvPr id="7" name="Textplatzhalter 2"/>
          <p:cNvSpPr>
            <a:spLocks noGrp="1"/>
          </p:cNvSpPr>
          <p:nvPr>
            <p:ph type="body" idx="1"/>
          </p:nvPr>
        </p:nvSpPr>
        <p:spPr>
          <a:xfrm>
            <a:off x="913795"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8" name="Textplatzhalter 3"/>
          <p:cNvSpPr>
            <a:spLocks noGrp="1"/>
          </p:cNvSpPr>
          <p:nvPr>
            <p:ph type="body" sz="half" idx="15"/>
          </p:nvPr>
        </p:nvSpPr>
        <p:spPr>
          <a:xfrm>
            <a:off x="91379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9" name="Textplatzhalter 4"/>
          <p:cNvSpPr>
            <a:spLocks noGrp="1"/>
          </p:cNvSpPr>
          <p:nvPr>
            <p:ph type="body" sz="quarter" idx="3" hasCustomPrompt="1"/>
          </p:nvPr>
        </p:nvSpPr>
        <p:spPr>
          <a:xfrm>
            <a:off x="4446711" y="1885949"/>
            <a:ext cx="3300984" cy="764783"/>
          </a:xfrm>
        </p:spPr>
        <p:txBody>
          <a:bodyPr rtlCol="0" anchor="b">
            <a:noAutofit/>
          </a:bodyPr>
          <a:lstStyle>
            <a:lvl1pPr marL="0" indent="0" algn="ctr" rtl="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dirty="0"/>
              <a:t>Textmasterformate durch Klicken bearbeiten</a:t>
            </a:r>
          </a:p>
        </p:txBody>
      </p:sp>
      <p:sp>
        <p:nvSpPr>
          <p:cNvPr id="10" name="Textplatzhalter 3"/>
          <p:cNvSpPr>
            <a:spLocks noGrp="1"/>
          </p:cNvSpPr>
          <p:nvPr>
            <p:ph type="body" sz="half" idx="16"/>
          </p:nvPr>
        </p:nvSpPr>
        <p:spPr>
          <a:xfrm>
            <a:off x="444143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11" name="Textplatzhalter 4"/>
          <p:cNvSpPr>
            <a:spLocks noGrp="1"/>
          </p:cNvSpPr>
          <p:nvPr>
            <p:ph type="body" sz="quarter" idx="13"/>
          </p:nvPr>
        </p:nvSpPr>
        <p:spPr>
          <a:xfrm>
            <a:off x="7966572"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12" name="Textplatzhalter 3"/>
          <p:cNvSpPr>
            <a:spLocks noGrp="1"/>
          </p:cNvSpPr>
          <p:nvPr>
            <p:ph type="body" sz="half" idx="17"/>
          </p:nvPr>
        </p:nvSpPr>
        <p:spPr>
          <a:xfrm>
            <a:off x="7966572" y="2768110"/>
            <a:ext cx="3300984" cy="302308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3" name="Datumsplatzhalter 2"/>
          <p:cNvSpPr>
            <a:spLocks noGrp="1"/>
          </p:cNvSpPr>
          <p:nvPr>
            <p:ph type="dt" sz="half" idx="10"/>
          </p:nvPr>
        </p:nvSpPr>
        <p:spPr/>
        <p:txBody>
          <a:bodyPr rtlCol="0"/>
          <a:lstStyle/>
          <a:p>
            <a:pPr rtl="0"/>
            <a:fld id="{9225408C-EE41-4AEB-B268-2DB402087D20}" type="datetime1">
              <a:rPr lang="de-DE" noProof="0" smtClean="0"/>
              <a:t>18.06.2023</a:t>
            </a:fld>
            <a:endParaRPr lang="de-DE" noProof="0" dirty="0"/>
          </a:p>
        </p:txBody>
      </p:sp>
      <p:sp>
        <p:nvSpPr>
          <p:cNvPr id="4" name="Fußzeilenplatzhalter 3"/>
          <p:cNvSpPr>
            <a:spLocks noGrp="1"/>
          </p:cNvSpPr>
          <p:nvPr>
            <p:ph type="ftr" sz="quarter" idx="11"/>
          </p:nvPr>
        </p:nvSpPr>
        <p:spPr/>
        <p:txBody>
          <a:bodyPr rtlCol="0"/>
          <a:lstStyle/>
          <a:p>
            <a:pPr rtl="0"/>
            <a:endParaRPr lang="de-DE" noProof="0" dirty="0"/>
          </a:p>
        </p:txBody>
      </p:sp>
      <p:sp>
        <p:nvSpPr>
          <p:cNvPr id="5" name="Foliennummernplatzhalter 4"/>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n">
    <p:spTree>
      <p:nvGrpSpPr>
        <p:cNvPr id="1" name=""/>
        <p:cNvGrpSpPr/>
        <p:nvPr/>
      </p:nvGrpSpPr>
      <p:grpSpPr>
        <a:xfrm>
          <a:off x="0" y="0"/>
          <a:ext cx="0" cy="0"/>
          <a:chOff x="0" y="0"/>
          <a:chExt cx="0" cy="0"/>
        </a:xfrm>
      </p:grpSpPr>
      <p:pic>
        <p:nvPicPr>
          <p:cNvPr id="2" name="Bild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Bild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Bild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el 1"/>
          <p:cNvSpPr>
            <a:spLocks noGrp="1"/>
          </p:cNvSpPr>
          <p:nvPr>
            <p:ph type="title"/>
          </p:nvPr>
        </p:nvSpPr>
        <p:spPr>
          <a:xfrm>
            <a:off x="913794" y="609600"/>
            <a:ext cx="10353763" cy="970450"/>
          </a:xfrm>
        </p:spPr>
        <p:txBody>
          <a:bodyPr rtlCol="0"/>
          <a:lstStyle/>
          <a:p>
            <a:pPr rtl="0"/>
            <a:r>
              <a:rPr lang="de-DE" noProof="0"/>
              <a:t>Mastertitelformat bearbeiten</a:t>
            </a:r>
            <a:endParaRPr lang="de-DE" noProof="0" dirty="0"/>
          </a:p>
        </p:txBody>
      </p:sp>
      <p:sp>
        <p:nvSpPr>
          <p:cNvPr id="19" name="Textplatzhalter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20" name="Bildplatzhalt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de-DE" noProof="0"/>
              <a:t>Bild durch Klicken auf Symbol hinzufügen</a:t>
            </a:r>
            <a:endParaRPr lang="de-DE" noProof="0" dirty="0"/>
          </a:p>
        </p:txBody>
      </p:sp>
      <p:sp>
        <p:nvSpPr>
          <p:cNvPr id="21" name="Textplatzhalter 3"/>
          <p:cNvSpPr>
            <a:spLocks noGrp="1"/>
          </p:cNvSpPr>
          <p:nvPr>
            <p:ph type="body" sz="half" idx="18"/>
          </p:nvPr>
        </p:nvSpPr>
        <p:spPr>
          <a:xfrm>
            <a:off x="913795" y="4572443"/>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22" name="Textplatzhalter 4"/>
          <p:cNvSpPr>
            <a:spLocks noGrp="1"/>
          </p:cNvSpPr>
          <p:nvPr>
            <p:ph type="body" sz="quarter" idx="3"/>
          </p:nvPr>
        </p:nvSpPr>
        <p:spPr>
          <a:xfrm>
            <a:off x="4442788"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23" name="Bildplatzhalt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de-DE" noProof="0"/>
              <a:t>Bild durch Klicken auf Symbol hinzufügen</a:t>
            </a:r>
            <a:endParaRPr lang="de-DE" noProof="0" dirty="0"/>
          </a:p>
        </p:txBody>
      </p:sp>
      <p:sp>
        <p:nvSpPr>
          <p:cNvPr id="24" name="Textplatzhalter 3"/>
          <p:cNvSpPr>
            <a:spLocks noGrp="1"/>
          </p:cNvSpPr>
          <p:nvPr>
            <p:ph type="body" sz="half" idx="19"/>
          </p:nvPr>
        </p:nvSpPr>
        <p:spPr>
          <a:xfrm>
            <a:off x="4441435"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25" name="Textplatzhalter 4"/>
          <p:cNvSpPr>
            <a:spLocks noGrp="1"/>
          </p:cNvSpPr>
          <p:nvPr>
            <p:ph type="body" sz="quarter" idx="13"/>
          </p:nvPr>
        </p:nvSpPr>
        <p:spPr>
          <a:xfrm>
            <a:off x="7966697"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26" name="Bildplatzhalt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de-DE" noProof="0"/>
              <a:t>Bild durch Klicken auf Symbol hinzufügen</a:t>
            </a:r>
            <a:endParaRPr lang="de-DE" noProof="0" dirty="0"/>
          </a:p>
        </p:txBody>
      </p:sp>
      <p:sp>
        <p:nvSpPr>
          <p:cNvPr id="27" name="Textplatzhalter 3"/>
          <p:cNvSpPr>
            <a:spLocks noGrp="1"/>
          </p:cNvSpPr>
          <p:nvPr>
            <p:ph type="body" sz="half" idx="20"/>
          </p:nvPr>
        </p:nvSpPr>
        <p:spPr>
          <a:xfrm>
            <a:off x="7966572"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3" name="Datumsplatzhalter 2"/>
          <p:cNvSpPr>
            <a:spLocks noGrp="1"/>
          </p:cNvSpPr>
          <p:nvPr>
            <p:ph type="dt" sz="half" idx="10"/>
          </p:nvPr>
        </p:nvSpPr>
        <p:spPr/>
        <p:txBody>
          <a:bodyPr rtlCol="0"/>
          <a:lstStyle/>
          <a:p>
            <a:pPr rtl="0"/>
            <a:fld id="{4F7EFF4F-46D1-4211-80D2-D08869FCCC4F}" type="datetime1">
              <a:rPr lang="de-DE" noProof="0" smtClean="0"/>
              <a:t>18.06.2023</a:t>
            </a:fld>
            <a:endParaRPr lang="de-DE" noProof="0" dirty="0"/>
          </a:p>
        </p:txBody>
      </p:sp>
      <p:sp>
        <p:nvSpPr>
          <p:cNvPr id="4" name="Fußzeilenplatzhalter 3"/>
          <p:cNvSpPr>
            <a:spLocks noGrp="1"/>
          </p:cNvSpPr>
          <p:nvPr>
            <p:ph type="ftr" sz="quarter" idx="11"/>
          </p:nvPr>
        </p:nvSpPr>
        <p:spPr/>
        <p:txBody>
          <a:bodyPr rtlCol="0"/>
          <a:lstStyle/>
          <a:p>
            <a:pPr rtl="0"/>
            <a:endParaRPr lang="de-DE" noProof="0" dirty="0"/>
          </a:p>
        </p:txBody>
      </p:sp>
      <p:sp>
        <p:nvSpPr>
          <p:cNvPr id="5" name="Foliennummernplatzhalter 4"/>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p:txBody>
          <a:bodyPr vert="eaVert" rtlCol="0" anchor="t"/>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6B32D86B-F023-4892-881F-15BF1AD3DBF3}" type="datetime1">
              <a:rPr lang="de-DE" noProof="0" smtClean="0"/>
              <a:t>18.06.2023</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83068" y="609599"/>
            <a:ext cx="2284487" cy="5181601"/>
          </a:xfrm>
        </p:spPr>
        <p:txBody>
          <a:bodyPr vert="eaVert" rtlCol="0"/>
          <a:lstStyle>
            <a:lvl1pPr algn="l">
              <a:defRPr/>
            </a:lvl1pPr>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a:xfrm>
            <a:off x="913796" y="609599"/>
            <a:ext cx="7916872" cy="5181601"/>
          </a:xfrm>
        </p:spPr>
        <p:txBody>
          <a:bodyPr vert="eaVert" rtlCol="0" anchor="t"/>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87964832-3E9A-4FB0-BC5F-EC06E68A78C9}" type="datetime1">
              <a:rPr lang="de-DE" noProof="0" smtClean="0"/>
              <a:t>18.06.2023</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39473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Inhaltsplatzhalter 2"/>
          <p:cNvSpPr>
            <a:spLocks noGrp="1"/>
          </p:cNvSpPr>
          <p:nvPr>
            <p:ph idx="1"/>
          </p:nvPr>
        </p:nvSpPr>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B82E55F3-4A79-40BE-BA85-A61E24978483}" type="datetime1">
              <a:rPr lang="de-DE" noProof="0" smtClean="0"/>
              <a:t>18.06.2023</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216551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295401" y="1761067"/>
            <a:ext cx="9590550" cy="1828813"/>
          </a:xfrm>
        </p:spPr>
        <p:txBody>
          <a:bodyPr rtlCol="0" anchor="b"/>
          <a:lstStyle>
            <a:lvl1pPr algn="ctr">
              <a:defRPr sz="4000" b="0" cap="none"/>
            </a:lvl1pPr>
          </a:lstStyle>
          <a:p>
            <a:pPr rtl="0"/>
            <a:r>
              <a:rPr lang="de-DE" noProof="0"/>
              <a:t>Mastertitelformat bearbeiten</a:t>
            </a:r>
            <a:endParaRPr lang="de-DE" noProof="0" dirty="0"/>
          </a:p>
        </p:txBody>
      </p:sp>
      <p:sp>
        <p:nvSpPr>
          <p:cNvPr id="3" name="Textplatzhalter 2"/>
          <p:cNvSpPr>
            <a:spLocks noGrp="1"/>
          </p:cNvSpPr>
          <p:nvPr>
            <p:ph type="body" idx="1"/>
          </p:nvPr>
        </p:nvSpPr>
        <p:spPr>
          <a:xfrm>
            <a:off x="1295401" y="3763439"/>
            <a:ext cx="9590550" cy="133349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de-DE" noProof="0"/>
              <a:t>Mastertextformat bearbeiten</a:t>
            </a:r>
          </a:p>
        </p:txBody>
      </p:sp>
      <p:sp>
        <p:nvSpPr>
          <p:cNvPr id="4" name="Datumsplatzhalter 3"/>
          <p:cNvSpPr>
            <a:spLocks noGrp="1"/>
          </p:cNvSpPr>
          <p:nvPr>
            <p:ph type="dt" sz="half" idx="10"/>
          </p:nvPr>
        </p:nvSpPr>
        <p:spPr/>
        <p:txBody>
          <a:bodyPr rtlCol="0"/>
          <a:lstStyle/>
          <a:p>
            <a:pPr rtl="0"/>
            <a:fld id="{1C062BEA-CA4F-40A8-B7F3-7142B3C18BDF}" type="datetime1">
              <a:rPr lang="de-DE" noProof="0" smtClean="0"/>
              <a:t>18.06.2023</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3A98EE3D-8CD1-4C3F-BD1C-C98C9596463C}" type="slidenum">
              <a:rPr lang="de-DE" noProof="0" smtClean="0"/>
              <a:pPr/>
              <a:t>‹Nr.›</a:t>
            </a:fld>
            <a:endParaRPr lang="de-DE" noProof="0"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13795" y="609600"/>
            <a:ext cx="10353762" cy="1261872"/>
          </a:xfrm>
        </p:spPr>
        <p:txBody>
          <a:bodyPr rtlCol="0"/>
          <a:lstStyle/>
          <a:p>
            <a:pPr rtl="0"/>
            <a:r>
              <a:rPr lang="de-DE" noProof="0"/>
              <a:t>Mastertitelformat bearbeiten</a:t>
            </a:r>
            <a:endParaRPr lang="de-DE" noProof="0" dirty="0"/>
          </a:p>
        </p:txBody>
      </p:sp>
      <p:sp>
        <p:nvSpPr>
          <p:cNvPr id="3" name="Inhaltsplatzhalter 2"/>
          <p:cNvSpPr>
            <a:spLocks noGrp="1"/>
          </p:cNvSpPr>
          <p:nvPr>
            <p:ph sz="half" idx="1"/>
          </p:nvPr>
        </p:nvSpPr>
        <p:spPr>
          <a:xfrm>
            <a:off x="913795" y="2076450"/>
            <a:ext cx="4856841" cy="3622671"/>
          </a:xfrm>
        </p:spPr>
        <p:txBody>
          <a:bodyPr rtlCol="0" anchor="t">
            <a:normAutofit/>
          </a:body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Inhaltsplatzhalter 3"/>
          <p:cNvSpPr>
            <a:spLocks noGrp="1"/>
          </p:cNvSpPr>
          <p:nvPr>
            <p:ph sz="half" idx="2"/>
          </p:nvPr>
        </p:nvSpPr>
        <p:spPr>
          <a:xfrm>
            <a:off x="6410716" y="2076451"/>
            <a:ext cx="4856841" cy="3622672"/>
          </a:xfrm>
        </p:spPr>
        <p:txBody>
          <a:bodyPr rtlCol="0" anchor="t">
            <a:normAutofit/>
          </a:body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5" name="Datumsplatzhalter 4"/>
          <p:cNvSpPr>
            <a:spLocks noGrp="1"/>
          </p:cNvSpPr>
          <p:nvPr>
            <p:ph type="dt" sz="half" idx="10"/>
          </p:nvPr>
        </p:nvSpPr>
        <p:spPr/>
        <p:txBody>
          <a:bodyPr rtlCol="0"/>
          <a:lstStyle/>
          <a:p>
            <a:pPr rtl="0"/>
            <a:fld id="{79C975B6-B250-4B4C-A896-D862274A043E}" type="datetime1">
              <a:rPr lang="de-DE" noProof="0" smtClean="0"/>
              <a:t>18.06.2023</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20" name="Bild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Bild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el 1"/>
          <p:cNvSpPr>
            <a:spLocks noGrp="1"/>
          </p:cNvSpPr>
          <p:nvPr>
            <p:ph type="title"/>
          </p:nvPr>
        </p:nvSpPr>
        <p:spPr>
          <a:xfrm>
            <a:off x="913795" y="609600"/>
            <a:ext cx="10353762" cy="970450"/>
          </a:xfrm>
        </p:spPr>
        <p:txBody>
          <a:bodyPr rtlCol="0"/>
          <a:lstStyle>
            <a:lvl1pPr>
              <a:defRPr/>
            </a:lvl1pPr>
          </a:lstStyle>
          <a:p>
            <a:pPr rtl="0"/>
            <a:r>
              <a:rPr lang="de-DE" noProof="0"/>
              <a:t>Mastertitelformat bearbeiten</a:t>
            </a:r>
            <a:endParaRPr lang="de-DE" noProof="0" dirty="0"/>
          </a:p>
        </p:txBody>
      </p:sp>
      <p:sp>
        <p:nvSpPr>
          <p:cNvPr id="3" name="Textplatzhalter 2"/>
          <p:cNvSpPr>
            <a:spLocks noGrp="1"/>
          </p:cNvSpPr>
          <p:nvPr>
            <p:ph type="body" idx="1" hasCustomPrompt="1"/>
          </p:nvPr>
        </p:nvSpPr>
        <p:spPr>
          <a:xfrm>
            <a:off x="1046013" y="1855153"/>
            <a:ext cx="4764764" cy="692494"/>
          </a:xfrm>
        </p:spPr>
        <p:txBody>
          <a:bodyPr rtlCol="0" anchor="b">
            <a:noAutofit/>
          </a:bodyPr>
          <a:lstStyle>
            <a:lvl1pPr marL="0" indent="0" algn="ctr" rtl="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dirty="0"/>
              <a:t>Textmasterformate durch Klicken bearbeiten</a:t>
            </a:r>
          </a:p>
        </p:txBody>
      </p:sp>
      <p:sp>
        <p:nvSpPr>
          <p:cNvPr id="4" name="Inhaltsplatzhalter 3"/>
          <p:cNvSpPr>
            <a:spLocks noGrp="1"/>
          </p:cNvSpPr>
          <p:nvPr>
            <p:ph sz="half" idx="2"/>
          </p:nvPr>
        </p:nvSpPr>
        <p:spPr>
          <a:xfrm>
            <a:off x="1046013" y="2702103"/>
            <a:ext cx="4764764"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5" name="Textplatzhalter 4"/>
          <p:cNvSpPr>
            <a:spLocks noGrp="1"/>
          </p:cNvSpPr>
          <p:nvPr>
            <p:ph type="body" sz="quarter" idx="3" hasCustomPrompt="1"/>
          </p:nvPr>
        </p:nvSpPr>
        <p:spPr>
          <a:xfrm>
            <a:off x="6363166" y="1855152"/>
            <a:ext cx="4779582" cy="692495"/>
          </a:xfrm>
        </p:spPr>
        <p:txBody>
          <a:bodyPr rtlCol="0" anchor="b">
            <a:noAutofit/>
          </a:bodyPr>
          <a:lstStyle>
            <a:lvl1pPr marL="0" indent="0" algn="ctr" rtl="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dirty="0"/>
              <a:t>Textmasterformate durch Klicken bearbeiten</a:t>
            </a:r>
          </a:p>
        </p:txBody>
      </p:sp>
      <p:sp>
        <p:nvSpPr>
          <p:cNvPr id="6" name="Inhaltsplatzhalter 5"/>
          <p:cNvSpPr>
            <a:spLocks noGrp="1"/>
          </p:cNvSpPr>
          <p:nvPr>
            <p:ph sz="quarter" idx="4"/>
          </p:nvPr>
        </p:nvSpPr>
        <p:spPr>
          <a:xfrm>
            <a:off x="6363167" y="2702103"/>
            <a:ext cx="4779581"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7" name="Datumsplatzhalter 6"/>
          <p:cNvSpPr>
            <a:spLocks noGrp="1"/>
          </p:cNvSpPr>
          <p:nvPr>
            <p:ph type="dt" sz="half" idx="10"/>
          </p:nvPr>
        </p:nvSpPr>
        <p:spPr/>
        <p:txBody>
          <a:bodyPr rtlCol="0"/>
          <a:lstStyle/>
          <a:p>
            <a:pPr rtl="0"/>
            <a:fld id="{A44C61E9-CBEC-4301-889C-6DF87E7C6AB2}" type="datetime1">
              <a:rPr lang="de-DE" noProof="0" smtClean="0"/>
              <a:t>18.06.2023</a:t>
            </a:fld>
            <a:endParaRPr lang="de-DE" noProof="0" dirty="0"/>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Datumsplatzhalter 2"/>
          <p:cNvSpPr>
            <a:spLocks noGrp="1"/>
          </p:cNvSpPr>
          <p:nvPr>
            <p:ph type="dt" sz="half" idx="10"/>
          </p:nvPr>
        </p:nvSpPr>
        <p:spPr/>
        <p:txBody>
          <a:bodyPr rtlCol="0"/>
          <a:lstStyle/>
          <a:p>
            <a:pPr rtl="0"/>
            <a:fld id="{6363665F-806D-4962-B5A4-093B443DCA2B}" type="datetime1">
              <a:rPr lang="de-DE" noProof="0" smtClean="0"/>
              <a:t>18.06.2023</a:t>
            </a:fld>
            <a:endParaRPr lang="de-DE" noProof="0" dirty="0"/>
          </a:p>
        </p:txBody>
      </p:sp>
      <p:sp>
        <p:nvSpPr>
          <p:cNvPr id="4" name="Fußzeilenplatzhalter 3"/>
          <p:cNvSpPr>
            <a:spLocks noGrp="1"/>
          </p:cNvSpPr>
          <p:nvPr>
            <p:ph type="ftr" sz="quarter" idx="11"/>
          </p:nvPr>
        </p:nvSpPr>
        <p:spPr/>
        <p:txBody>
          <a:bodyPr rtlCol="0"/>
          <a:lstStyle/>
          <a:p>
            <a:pPr rtl="0"/>
            <a:endParaRPr lang="de-DE" noProof="0" dirty="0"/>
          </a:p>
        </p:txBody>
      </p:sp>
      <p:sp>
        <p:nvSpPr>
          <p:cNvPr id="5" name="Foliennummernplatzhalter 4"/>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2D0C6533-0D0A-4ABB-B2B7-A49F8BBE2DB9}" type="datetime1">
              <a:rPr lang="de-DE" noProof="0" smtClean="0"/>
              <a:t>18.06.2023</a:t>
            </a:fld>
            <a:endParaRPr lang="de-DE" noProof="0" dirty="0"/>
          </a:p>
        </p:txBody>
      </p:sp>
      <p:sp>
        <p:nvSpPr>
          <p:cNvPr id="3" name="Fußzeilenplatzhalter 2"/>
          <p:cNvSpPr>
            <a:spLocks noGrp="1"/>
          </p:cNvSpPr>
          <p:nvPr>
            <p:ph type="ftr" sz="quarter" idx="11"/>
          </p:nvPr>
        </p:nvSpPr>
        <p:spPr/>
        <p:txBody>
          <a:bodyPr rtlCol="0"/>
          <a:lstStyle/>
          <a:p>
            <a:pPr rtl="0"/>
            <a:endParaRPr lang="de-DE" noProof="0" dirty="0"/>
          </a:p>
        </p:txBody>
      </p:sp>
      <p:sp>
        <p:nvSpPr>
          <p:cNvPr id="4" name="Foliennummernplatzhalter 3"/>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913795" y="609600"/>
            <a:ext cx="3706889" cy="1821918"/>
          </a:xfrm>
        </p:spPr>
        <p:txBody>
          <a:bodyPr rtlCol="0" anchor="b">
            <a:normAutofit/>
          </a:bodyPr>
          <a:lstStyle>
            <a:lvl1pPr algn="ctr">
              <a:defRPr sz="2800" b="0"/>
            </a:lvl1pPr>
          </a:lstStyle>
          <a:p>
            <a:pPr rtl="0"/>
            <a:r>
              <a:rPr lang="de-DE" noProof="0"/>
              <a:t>Mastertitelformat bearbeiten</a:t>
            </a:r>
            <a:endParaRPr lang="de-DE" noProof="0" dirty="0"/>
          </a:p>
        </p:txBody>
      </p:sp>
      <p:sp>
        <p:nvSpPr>
          <p:cNvPr id="3" name="Inhaltsplatzhalter 2"/>
          <p:cNvSpPr>
            <a:spLocks noGrp="1"/>
          </p:cNvSpPr>
          <p:nvPr>
            <p:ph idx="1"/>
          </p:nvPr>
        </p:nvSpPr>
        <p:spPr>
          <a:xfrm>
            <a:off x="4855633" y="609600"/>
            <a:ext cx="6411924" cy="5080001"/>
          </a:xfrm>
        </p:spPr>
        <p:txBody>
          <a:bodyPr rtlCol="0">
            <a:normAutofit/>
          </a:body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Textplatzhalter 3"/>
          <p:cNvSpPr>
            <a:spLocks noGrp="1"/>
          </p:cNvSpPr>
          <p:nvPr>
            <p:ph type="body" sz="half" idx="2"/>
          </p:nvPr>
        </p:nvSpPr>
        <p:spPr>
          <a:xfrm>
            <a:off x="913795" y="2673351"/>
            <a:ext cx="3706889" cy="3016250"/>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C0F8E395-3FEF-4E3A-B893-2965C153F3B1}" type="datetime1">
              <a:rPr lang="de-DE" noProof="0" smtClean="0"/>
              <a:t>18.06.2023</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3A98EE3D-8CD1-4C3F-BD1C-C98C9596463C}" type="slidenum">
              <a:rPr lang="de-DE" noProof="0" smtClean="0"/>
              <a:pPr/>
              <a:t>‹Nr.›</a:t>
            </a:fld>
            <a:endParaRPr lang="de-DE" noProof="0"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pic>
        <p:nvPicPr>
          <p:cNvPr id="22" name="Bild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el 1"/>
          <p:cNvSpPr>
            <a:spLocks noGrp="1"/>
          </p:cNvSpPr>
          <p:nvPr>
            <p:ph type="title"/>
          </p:nvPr>
        </p:nvSpPr>
        <p:spPr>
          <a:xfrm>
            <a:off x="913795" y="763701"/>
            <a:ext cx="5707899" cy="1675559"/>
          </a:xfrm>
        </p:spPr>
        <p:txBody>
          <a:bodyPr rtlCol="0" anchor="b">
            <a:noAutofit/>
          </a:bodyPr>
          <a:lstStyle>
            <a:lvl1pPr algn="ctr">
              <a:defRPr sz="3200" b="0"/>
            </a:lvl1pPr>
          </a:lstStyle>
          <a:p>
            <a:pPr rtl="0"/>
            <a:r>
              <a:rPr lang="de-DE" noProof="0"/>
              <a:t>Mastertitelformat bearbeiten</a:t>
            </a:r>
            <a:endParaRPr lang="de-DE" noProof="0" dirty="0"/>
          </a:p>
        </p:txBody>
      </p:sp>
      <p:sp>
        <p:nvSpPr>
          <p:cNvPr id="3" name="Bildplatzhalt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de-DE" noProof="0"/>
              <a:t>Bild durch Klicken auf Symbol hinzufügen</a:t>
            </a:r>
            <a:endParaRPr lang="de-DE" noProof="0" dirty="0"/>
          </a:p>
        </p:txBody>
      </p:sp>
      <p:sp>
        <p:nvSpPr>
          <p:cNvPr id="4" name="Textplatzhalter 3"/>
          <p:cNvSpPr>
            <a:spLocks noGrp="1"/>
          </p:cNvSpPr>
          <p:nvPr>
            <p:ph type="body" sz="half" idx="2"/>
          </p:nvPr>
        </p:nvSpPr>
        <p:spPr>
          <a:xfrm>
            <a:off x="1473698" y="2679699"/>
            <a:ext cx="4588094" cy="3135695"/>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65675E33-2F60-43C4-958D-94D811A02F52}" type="datetime1">
              <a:rPr lang="de-DE" noProof="0" smtClean="0"/>
              <a:t>18.06.2023</a:t>
            </a:fld>
            <a:endParaRPr lang="de-DE" noProof="0" dirty="0"/>
          </a:p>
        </p:txBody>
      </p:sp>
      <p:sp>
        <p:nvSpPr>
          <p:cNvPr id="6" name="Fußzeilenplatzhalter 5"/>
          <p:cNvSpPr>
            <a:spLocks noGrp="1"/>
          </p:cNvSpPr>
          <p:nvPr>
            <p:ph type="ftr" sz="quarter" idx="11"/>
          </p:nvPr>
        </p:nvSpPr>
        <p:spPr/>
        <p:txBody>
          <a:bodyPr rtlCol="0"/>
          <a:lstStyle/>
          <a:p>
            <a:pPr algn="l" rtl="0"/>
            <a:endParaRPr lang="de-DE" noProof="0" dirty="0"/>
          </a:p>
        </p:txBody>
      </p:sp>
      <p:sp>
        <p:nvSpPr>
          <p:cNvPr id="7" name="Foliennummernplatzhalter 6"/>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de-DE" noProof="0" dirty="0"/>
              <a:t>Titelmasterformat durch Klicken bearbeiten</a:t>
            </a:r>
          </a:p>
        </p:txBody>
      </p:sp>
      <p:sp>
        <p:nvSpPr>
          <p:cNvPr id="3" name="Textplatzhalt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EEA7642A-97AE-48E4-8A28-6999C9A7DF10}" type="datetime1">
              <a:rPr lang="de-DE" noProof="0" smtClean="0"/>
              <a:t>18.06.2023</a:t>
            </a:fld>
            <a:endParaRPr lang="de-DE" noProof="0" dirty="0"/>
          </a:p>
        </p:txBody>
      </p:sp>
      <p:sp>
        <p:nvSpPr>
          <p:cNvPr id="5" name="Fußzeilenplatzhalt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pPr rtl="0"/>
            <a:endParaRPr lang="de-DE" noProof="0" dirty="0"/>
          </a:p>
        </p:txBody>
      </p:sp>
      <p:sp>
        <p:nvSpPr>
          <p:cNvPr id="6" name="Foliennummernplatzhalt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6.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9.xml"/><Relationship Id="rId1" Type="http://schemas.openxmlformats.org/officeDocument/2006/relationships/video" Target="https://www.youtube.com/embed/qdLPI6XhEN8?feature=oembed" TargetMode="Externa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9.xml"/><Relationship Id="rId1" Type="http://schemas.openxmlformats.org/officeDocument/2006/relationships/video" Target="https://www.youtube.com/embed/09839DpTctU?feature=oembed" TargetMode="Externa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9.xml"/><Relationship Id="rId1" Type="http://schemas.openxmlformats.org/officeDocument/2006/relationships/video" Target="https://www.youtube.com/embed/7oKPYe53h78?feature=oembed" TargetMode="Externa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9.xml"/><Relationship Id="rId1" Type="http://schemas.openxmlformats.org/officeDocument/2006/relationships/video" Target="https://www.youtube.com/embed/qtwBFz6lfrY?feature=oembed" TargetMode="Externa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9.xml"/><Relationship Id="rId1" Type="http://schemas.openxmlformats.org/officeDocument/2006/relationships/video" Target="https://www.youtube.com/embed/-1pMMIe4hb4?feature=oembed" TargetMode="Externa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9.xml"/><Relationship Id="rId1" Type="http://schemas.openxmlformats.org/officeDocument/2006/relationships/video" Target="https://www.youtube.com/embed/gdUiAsA0IHw?feature=oembed" TargetMode="Externa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9.xml"/><Relationship Id="rId1" Type="http://schemas.openxmlformats.org/officeDocument/2006/relationships/video" Target="https://www.youtube.com/embed/y3lDYXCE_8E?feature=oembed" TargetMode="Externa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9.xml"/><Relationship Id="rId1" Type="http://schemas.openxmlformats.org/officeDocument/2006/relationships/video" Target="https://www.youtube.com/embed/ajgeaOt_HTQ?feature=oembed" TargetMode="Externa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9.xml"/><Relationship Id="rId1" Type="http://schemas.openxmlformats.org/officeDocument/2006/relationships/video" Target="https://www.youtube.com/embed/eHKG7EMxWW8?feature=oembed" TargetMode="Externa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Layout" Target="../slideLayouts/slideLayout9.xml"/><Relationship Id="rId1" Type="http://schemas.openxmlformats.org/officeDocument/2006/relationships/video" Target="https://www.youtube.com/embed/kln_bIndDJg?feature=oembed" TargetMode="Externa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9.xml"/><Relationship Id="rId1" Type="http://schemas.openxmlformats.org/officeDocument/2006/relationships/video" Target="https://www.youtube.com/embed/9PnXcP8ZI7M?feature=oembed" TargetMode="Externa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9.xml"/><Relationship Id="rId1" Type="http://schemas.openxmlformats.org/officeDocument/2006/relationships/video" Target="https://www.youtube.com/embed/l482T0yNkeo?feature=oembed" TargetMode="Externa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9.xml"/><Relationship Id="rId1" Type="http://schemas.openxmlformats.org/officeDocument/2006/relationships/video" Target="https://www.youtube.com/embed/wh3i3vWgPyk?feature=oembed" TargetMode="Externa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9.xml"/><Relationship Id="rId1" Type="http://schemas.openxmlformats.org/officeDocument/2006/relationships/video" Target="https://www.youtube.com/embed/W8r-tXRLazs?feature=oembed" TargetMode="Externa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Layout" Target="../slideLayouts/slideLayout9.xml"/><Relationship Id="rId1" Type="http://schemas.openxmlformats.org/officeDocument/2006/relationships/video" Target="https://www.youtube.com/embed/xJeWySiuq1I?feature=oembed" TargetMode="Externa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Layout" Target="../slideLayouts/slideLayout9.xml"/><Relationship Id="rId1" Type="http://schemas.openxmlformats.org/officeDocument/2006/relationships/video" Target="https://www.youtube.com/embed/HyMm4rJemtI?feature=oembed" TargetMode="Externa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slideLayout" Target="../slideLayouts/slideLayout9.xml"/><Relationship Id="rId1" Type="http://schemas.openxmlformats.org/officeDocument/2006/relationships/video" Target="https://www.youtube.com/embed/5IsSpAOD6K8?feature=oembed" TargetMode="Externa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slideLayout" Target="../slideLayouts/slideLayout9.xml"/><Relationship Id="rId1" Type="http://schemas.openxmlformats.org/officeDocument/2006/relationships/video" Target="https://www.youtube.com/embed/8a-HfNE3EIo?feature=oembed" TargetMode="Externa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9.xml"/><Relationship Id="rId1" Type="http://schemas.openxmlformats.org/officeDocument/2006/relationships/video" Target="https://www.youtube.com/embed/YkADj0TPrJA?feature=oembed" TargetMode="Externa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video" Target="https://www.youtube.com/embed/vmwMhjbThKg?feature=oembed" TargetMode="Externa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9.xml"/><Relationship Id="rId1" Type="http://schemas.openxmlformats.org/officeDocument/2006/relationships/video" Target="https://www.youtube.com/embed/fNFzfwLM72c?feature=oembed" TargetMode="Externa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9.xml"/><Relationship Id="rId1" Type="http://schemas.openxmlformats.org/officeDocument/2006/relationships/video" Target="https://www.youtube.com/embed/auLBLk4ibAk?feature=oembed" TargetMode="Externa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slideLayout" Target="../slideLayouts/slideLayout9.xml"/><Relationship Id="rId1" Type="http://schemas.openxmlformats.org/officeDocument/2006/relationships/video" Target="https://www.youtube.com/embed/ZzlgJ-SfKYE?feature=oembed" TargetMode="Externa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9.xml"/><Relationship Id="rId1" Type="http://schemas.openxmlformats.org/officeDocument/2006/relationships/video" Target="https://www.youtube.com/embed/btPJPFnesV4?feature=oembed" TargetMode="Externa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9.xml"/><Relationship Id="rId1" Type="http://schemas.openxmlformats.org/officeDocument/2006/relationships/video" Target="https://www.youtube.com/embed/Zi_XLOBDo_Y?feature=oembed" TargetMode="External"/><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9.xml"/><Relationship Id="rId1" Type="http://schemas.openxmlformats.org/officeDocument/2006/relationships/video" Target="https://www.youtube.com/embed/fXAlfh6QKQs?feature=oembed" TargetMode="External"/><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slideLayout" Target="../slideLayouts/slideLayout9.xml"/><Relationship Id="rId1" Type="http://schemas.openxmlformats.org/officeDocument/2006/relationships/video" Target="https://www.youtube.com/embed/FTQbiNvZqaY?feature=oembed" TargetMode="Externa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slideLayout" Target="../slideLayouts/slideLayout9.xml"/><Relationship Id="rId1" Type="http://schemas.openxmlformats.org/officeDocument/2006/relationships/video" Target="https://www.youtube.com/embed/lCALGlGuVUA?feature=oembed" TargetMode="External"/><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slideLayout" Target="../slideLayouts/slideLayout9.xml"/><Relationship Id="rId1" Type="http://schemas.openxmlformats.org/officeDocument/2006/relationships/video" Target="https://www.youtube.com/embed/miax0Jpe5mA?feature=oembed" TargetMode="Externa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slideLayout" Target="../slideLayouts/slideLayout9.xml"/><Relationship Id="rId1" Type="http://schemas.openxmlformats.org/officeDocument/2006/relationships/video" Target="https://www.youtube.com/embed/ZHwVBirqD2s?feature=oembed" TargetMode="External"/><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9.xml"/><Relationship Id="rId1" Type="http://schemas.openxmlformats.org/officeDocument/2006/relationships/video" Target="https://www.youtube.com/embed/mHONNcZbwDY?feature=oembed" TargetMode="Externa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9.xml"/><Relationship Id="rId1" Type="http://schemas.openxmlformats.org/officeDocument/2006/relationships/video" Target="https://www.youtube.com/embed/4BQLE_RrTSU?feature=oembed" TargetMode="Externa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slideLayout" Target="../slideLayouts/slideLayout9.xml"/><Relationship Id="rId1" Type="http://schemas.openxmlformats.org/officeDocument/2006/relationships/video" Target="https://www.youtube.com/embed/Ccs2rt0oSzQ?feature=oembed" TargetMode="External"/><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slideLayout" Target="../slideLayouts/slideLayout9.xml"/><Relationship Id="rId1" Type="http://schemas.openxmlformats.org/officeDocument/2006/relationships/video" Target="https://www.youtube.com/embed/OMOGaugKpzs?feature=oembed" TargetMode="External"/><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slideLayout" Target="../slideLayouts/slideLayout9.xml"/><Relationship Id="rId1" Type="http://schemas.openxmlformats.org/officeDocument/2006/relationships/video" Target="https://www.youtube.com/embed/wFWDGTVYqE8?feature=oembed" TargetMode="External"/><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slideLayout" Target="../slideLayouts/slideLayout9.xml"/><Relationship Id="rId1" Type="http://schemas.openxmlformats.org/officeDocument/2006/relationships/video" Target="https://www.youtube.com/embed/d4QnalIHlVc?feature=oembed" TargetMode="External"/><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slideLayout" Target="../slideLayouts/slideLayout9.xml"/><Relationship Id="rId1" Type="http://schemas.openxmlformats.org/officeDocument/2006/relationships/video" Target="https://www.youtube.com/embed/EPhWR4d3FJQ?feature=oembed" TargetMode="External"/><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slideLayout" Target="../slideLayouts/slideLayout9.xml"/><Relationship Id="rId1" Type="http://schemas.openxmlformats.org/officeDocument/2006/relationships/video" Target="https://www.youtube.com/embed/TvnYmWpD_T8?feature=oembed" TargetMode="External"/><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9.xml"/><Relationship Id="rId1" Type="http://schemas.openxmlformats.org/officeDocument/2006/relationships/video" Target="https://www.youtube.com/embed/pIgZ7gMze7A?feature=oembed" TargetMode="External"/><Relationship Id="rId4" Type="http://schemas.openxmlformats.org/officeDocument/2006/relationships/image" Target="../media/image94.jpg"/></Relationships>
</file>

<file path=ppt/slides/_rels/slide4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slideLayout" Target="../slideLayouts/slideLayout9.xml"/><Relationship Id="rId1" Type="http://schemas.openxmlformats.org/officeDocument/2006/relationships/video" Target="https://www.youtube.com/embed/6p-lDYPR2P8?feature=oembed" TargetMode="External"/><Relationship Id="rId4" Type="http://schemas.openxmlformats.org/officeDocument/2006/relationships/image" Target="../media/image96.jpeg"/></Relationships>
</file>

<file path=ppt/slides/_rels/slide4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slideLayout" Target="../slideLayouts/slideLayout9.xml"/><Relationship Id="rId1" Type="http://schemas.openxmlformats.org/officeDocument/2006/relationships/video" Target="https://www.youtube.com/embed/r3Pr1_v7hsw?feature=oembed" TargetMode="External"/><Relationship Id="rId4" Type="http://schemas.openxmlformats.org/officeDocument/2006/relationships/image" Target="../media/image98.jpeg"/></Relationships>
</file>

<file path=ppt/slides/_rels/slide4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slideLayout" Target="../slideLayouts/slideLayout9.xml"/><Relationship Id="rId1" Type="http://schemas.openxmlformats.org/officeDocument/2006/relationships/video" Target="https://www.youtube.com/embed/-NMph943tsw?feature=oembed" TargetMode="External"/><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9.xml"/><Relationship Id="rId1" Type="http://schemas.openxmlformats.org/officeDocument/2006/relationships/video" Target="https://www.youtube.com/embed/6ul-cZyuYq4?feature=oembed" TargetMode="Externa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slideLayout" Target="../slideLayouts/slideLayout9.xml"/><Relationship Id="rId1" Type="http://schemas.openxmlformats.org/officeDocument/2006/relationships/video" Target="https://www.youtube.com/embed/aGCdLKXNF3w?feature=oembed" TargetMode="External"/><Relationship Id="rId4" Type="http://schemas.openxmlformats.org/officeDocument/2006/relationships/image" Target="../media/image102.jpeg"/></Relationships>
</file>

<file path=ppt/slides/_rels/slide5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slideLayout" Target="../slideLayouts/slideLayout9.xml"/><Relationship Id="rId1" Type="http://schemas.openxmlformats.org/officeDocument/2006/relationships/video" Target="https://www.youtube.com/embed/djV11Xbc914?feature=oembed" TargetMode="External"/><Relationship Id="rId4" Type="http://schemas.openxmlformats.org/officeDocument/2006/relationships/image" Target="../media/image104.jpeg"/></Relationships>
</file>

<file path=ppt/slides/_rels/slide5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slideLayout" Target="../slideLayouts/slideLayout9.xml"/><Relationship Id="rId1" Type="http://schemas.openxmlformats.org/officeDocument/2006/relationships/video" Target="https://www.youtube.com/embed/wTP2RUD_cL0?feature=oembed" TargetMode="External"/><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slideLayout" Target="../slideLayouts/slideLayout9.xml"/><Relationship Id="rId1" Type="http://schemas.openxmlformats.org/officeDocument/2006/relationships/video" Target="https://www.youtube.com/embed/GA4ROLQF4cs?feature=oembed" TargetMode="External"/><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slideLayout" Target="../slideLayouts/slideLayout9.xml"/><Relationship Id="rId1" Type="http://schemas.openxmlformats.org/officeDocument/2006/relationships/video" Target="https://www.youtube.com/embed/zCTJmXrgsFg?feature=oembed" TargetMode="External"/><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slideLayout" Target="../slideLayouts/slideLayout9.xml"/><Relationship Id="rId1" Type="http://schemas.openxmlformats.org/officeDocument/2006/relationships/video" Target="https://www.youtube.com/embed/OJWJE0x7T4Q?feature=oembed" TargetMode="External"/><Relationship Id="rId4" Type="http://schemas.openxmlformats.org/officeDocument/2006/relationships/image" Target="../media/image11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slideLayout" Target="../slideLayouts/slideLayout9.xml"/><Relationship Id="rId1" Type="http://schemas.openxmlformats.org/officeDocument/2006/relationships/video" Target="https://www.youtube.com/embed/uq-gYOrU8bA?feature=oembed" TargetMode="External"/><Relationship Id="rId4" Type="http://schemas.openxmlformats.org/officeDocument/2006/relationships/image" Target="../media/image114.jpeg"/></Relationships>
</file>

<file path=ppt/slides/_rels/slide5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slideLayout" Target="../slideLayouts/slideLayout9.xml"/><Relationship Id="rId1" Type="http://schemas.openxmlformats.org/officeDocument/2006/relationships/video" Target="https://www.youtube.com/embed/GlRQjzltaMQ?feature=oembed" TargetMode="External"/><Relationship Id="rId4" Type="http://schemas.openxmlformats.org/officeDocument/2006/relationships/image" Target="../media/image116.jpeg"/></Relationships>
</file>

<file path=ppt/slides/_rels/slide5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slideLayout" Target="../slideLayouts/slideLayout9.xml"/><Relationship Id="rId1" Type="http://schemas.openxmlformats.org/officeDocument/2006/relationships/video" Target="https://www.youtube.com/embed/p3j2NYZ8FKs?feature=oembed" TargetMode="External"/><Relationship Id="rId4" Type="http://schemas.openxmlformats.org/officeDocument/2006/relationships/image" Target="../media/image118.jpeg"/></Relationships>
</file>

<file path=ppt/slides/_rels/slide5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slideLayout" Target="../slideLayouts/slideLayout9.xml"/><Relationship Id="rId1" Type="http://schemas.openxmlformats.org/officeDocument/2006/relationships/video" Target="https://www.youtube.com/embed/lDK9QqIzhwk?feature=oembed" TargetMode="External"/><Relationship Id="rId4" Type="http://schemas.openxmlformats.org/officeDocument/2006/relationships/image" Target="../media/image12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9.xml"/><Relationship Id="rId1" Type="http://schemas.openxmlformats.org/officeDocument/2006/relationships/video" Target="https://www.youtube.com/embed/3QGMCSCFoKA?feature=oembed" TargetMode="Externa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slideLayout" Target="../slideLayouts/slideLayout9.xml"/><Relationship Id="rId1" Type="http://schemas.openxmlformats.org/officeDocument/2006/relationships/video" Target="https://www.youtube.com/embed/9jK-NcRmVcw?feature=oembed" TargetMode="External"/><Relationship Id="rId4" Type="http://schemas.openxmlformats.org/officeDocument/2006/relationships/image" Target="../media/image122.jpeg"/></Relationships>
</file>

<file path=ppt/slides/_rels/slide6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slideLayout" Target="../slideLayouts/slideLayout9.xml"/><Relationship Id="rId1" Type="http://schemas.openxmlformats.org/officeDocument/2006/relationships/video" Target="https://www.youtube.com/embed/WyF8RHM1OCg?feature=oembed" TargetMode="External"/><Relationship Id="rId4" Type="http://schemas.openxmlformats.org/officeDocument/2006/relationships/image" Target="../media/image124.jpeg"/></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9.xml"/><Relationship Id="rId1" Type="http://schemas.openxmlformats.org/officeDocument/2006/relationships/video" Target="https://www.youtube.com/embed/ujNeHIo7oTE?feature=oembed" TargetMode="External"/><Relationship Id="rId4" Type="http://schemas.openxmlformats.org/officeDocument/2006/relationships/image" Target="../media/image126.jpeg"/></Relationships>
</file>

<file path=ppt/slides/_rels/slide6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slideLayout" Target="../slideLayouts/slideLayout9.xml"/><Relationship Id="rId1" Type="http://schemas.openxmlformats.org/officeDocument/2006/relationships/video" Target="https://www.youtube.com/embed/0UIB9Y4OFPs?feature=oembed" TargetMode="External"/><Relationship Id="rId4" Type="http://schemas.openxmlformats.org/officeDocument/2006/relationships/image" Target="../media/image128.jpeg"/></Relationships>
</file>

<file path=ppt/slides/_rels/slide6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slideLayout" Target="../slideLayouts/slideLayout9.xml"/><Relationship Id="rId1" Type="http://schemas.openxmlformats.org/officeDocument/2006/relationships/video" Target="https://www.youtube.com/embed/1w7OgIMMRc4?feature=oembed" TargetMode="External"/><Relationship Id="rId4" Type="http://schemas.openxmlformats.org/officeDocument/2006/relationships/image" Target="../media/image130.jpeg"/></Relationships>
</file>

<file path=ppt/slides/_rels/slide6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slideLayout" Target="../slideLayouts/slideLayout9.xml"/><Relationship Id="rId1" Type="http://schemas.openxmlformats.org/officeDocument/2006/relationships/video" Target="https://www.youtube.com/embed/azfG5H-pCVg?feature=oembed" TargetMode="External"/><Relationship Id="rId4" Type="http://schemas.openxmlformats.org/officeDocument/2006/relationships/image" Target="../media/image132.jpeg"/></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9.xml"/><Relationship Id="rId1" Type="http://schemas.openxmlformats.org/officeDocument/2006/relationships/video" Target="https://www.youtube.com/embed/dQw4w9WgXcQ?feature=oembed" TargetMode="External"/><Relationship Id="rId4" Type="http://schemas.openxmlformats.org/officeDocument/2006/relationships/image" Target="../media/image13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9.xml"/><Relationship Id="rId1" Type="http://schemas.openxmlformats.org/officeDocument/2006/relationships/video" Target="https://www.youtube.com/embed/xFrGuyw1V8s?feature=oembed" TargetMode="Externa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9.xml"/><Relationship Id="rId1" Type="http://schemas.openxmlformats.org/officeDocument/2006/relationships/video" Target="https://www.youtube.com/embed/-tJYN-eG1zk?feature=oembed" TargetMode="Externa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9.xml"/><Relationship Id="rId1" Type="http://schemas.openxmlformats.org/officeDocument/2006/relationships/video" Target="https://www.youtube.com/embed/e5MAg_yWsq8?feature=oembed" TargetMode="Externa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CA05AC74-6838-4CD9-B157-B3BB3E2F5415}"/>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 y="10"/>
            <a:ext cx="12191980" cy="6857990"/>
          </a:xfrm>
          <a:prstGeom prst="rect">
            <a:avLst/>
          </a:prstGeom>
        </p:spPr>
      </p:pic>
      <p:sp useBgFill="1">
        <p:nvSpPr>
          <p:cNvPr id="83" name="Freihand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99829"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prstClr val="white"/>
              </a:solidFill>
              <a:effectLst/>
              <a:uLnTx/>
              <a:uFillTx/>
              <a:latin typeface="Goudy Old Style"/>
              <a:ea typeface="+mn-ea"/>
              <a:cs typeface="+mn-cs"/>
            </a:endParaRPr>
          </a:p>
        </p:txBody>
      </p:sp>
      <p:sp>
        <p:nvSpPr>
          <p:cNvPr id="2" name="Titel 1">
            <a:extLst>
              <a:ext uri="{FF2B5EF4-FFF2-40B4-BE49-F238E27FC236}">
                <a16:creationId xmlns:a16="http://schemas.microsoft.com/office/drawing/2014/main" id="{0D1F047C-C727-42A7-85C5-68C5AA1B1A93}"/>
              </a:ext>
            </a:extLst>
          </p:cNvPr>
          <p:cNvSpPr>
            <a:spLocks noGrp="1"/>
          </p:cNvSpPr>
          <p:nvPr>
            <p:ph type="ctrTitle"/>
          </p:nvPr>
        </p:nvSpPr>
        <p:spPr>
          <a:xfrm>
            <a:off x="804336" y="1623412"/>
            <a:ext cx="3503122" cy="2287229"/>
          </a:xfrm>
        </p:spPr>
        <p:txBody>
          <a:bodyPr rtlCol="0">
            <a:normAutofit/>
          </a:bodyPr>
          <a:lstStyle/>
          <a:p>
            <a:pPr algn="l"/>
            <a:r>
              <a:rPr lang="de-DE" sz="4400" dirty="0"/>
              <a:t>The Soundtrack </a:t>
            </a:r>
            <a:r>
              <a:rPr lang="de-DE" sz="4400" dirty="0" err="1"/>
              <a:t>Years</a:t>
            </a:r>
            <a:endParaRPr lang="de-DE" sz="4400" dirty="0"/>
          </a:p>
        </p:txBody>
      </p:sp>
      <p:sp>
        <p:nvSpPr>
          <p:cNvPr id="3" name="Untertitel 2">
            <a:extLst>
              <a:ext uri="{FF2B5EF4-FFF2-40B4-BE49-F238E27FC236}">
                <a16:creationId xmlns:a16="http://schemas.microsoft.com/office/drawing/2014/main" id="{DB93FB3F-A8D4-46D3-A1C6-C79C64563729}"/>
              </a:ext>
            </a:extLst>
          </p:cNvPr>
          <p:cNvSpPr>
            <a:spLocks noGrp="1"/>
          </p:cNvSpPr>
          <p:nvPr>
            <p:ph type="subTitle" idx="1"/>
          </p:nvPr>
        </p:nvSpPr>
        <p:spPr>
          <a:xfrm>
            <a:off x="804335" y="4009771"/>
            <a:ext cx="3503122" cy="1244361"/>
          </a:xfrm>
        </p:spPr>
        <p:txBody>
          <a:bodyPr rtlCol="0">
            <a:normAutofit/>
          </a:bodyPr>
          <a:lstStyle/>
          <a:p>
            <a:pPr algn="l" rtl="0"/>
            <a:r>
              <a:rPr lang="de-DE" sz="2000" dirty="0">
                <a:solidFill>
                  <a:srgbClr val="FC05CB"/>
                </a:solidFill>
              </a:rPr>
              <a:t>The BIGGEST TIME </a:t>
            </a:r>
            <a:r>
              <a:rPr lang="de-DE" sz="2000" dirty="0" err="1">
                <a:solidFill>
                  <a:srgbClr val="FC05CB"/>
                </a:solidFill>
              </a:rPr>
              <a:t>of</a:t>
            </a:r>
            <a:r>
              <a:rPr lang="de-DE" sz="2000" dirty="0">
                <a:solidFill>
                  <a:srgbClr val="FC05CB"/>
                </a:solidFill>
              </a:rPr>
              <a:t> </a:t>
            </a:r>
          </a:p>
          <a:p>
            <a:pPr algn="l" rtl="0"/>
            <a:r>
              <a:rPr lang="de-DE" sz="2000" dirty="0">
                <a:solidFill>
                  <a:srgbClr val="FC05CB"/>
                </a:solidFill>
              </a:rPr>
              <a:t>POP &amp; ROCK</a:t>
            </a:r>
          </a:p>
        </p:txBody>
      </p:sp>
    </p:spTree>
    <p:extLst>
      <p:ext uri="{BB962C8B-B14F-4D97-AF65-F5344CB8AC3E}">
        <p14:creationId xmlns:p14="http://schemas.microsoft.com/office/powerpoint/2010/main" val="19465765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C5D29F-84C9-920D-2419-4EF1857F97F8}"/>
              </a:ext>
            </a:extLst>
          </p:cNvPr>
          <p:cNvSpPr>
            <a:spLocks noGrp="1"/>
          </p:cNvSpPr>
          <p:nvPr>
            <p:ph type="title"/>
          </p:nvPr>
        </p:nvSpPr>
        <p:spPr/>
        <p:txBody>
          <a:bodyPr/>
          <a:lstStyle/>
          <a:p>
            <a:r>
              <a:rPr lang="de-DE" dirty="0"/>
              <a:t>A Big Singer-Songwriter (1977)</a:t>
            </a:r>
            <a:br>
              <a:rPr lang="de-DE" dirty="0"/>
            </a:br>
            <a:r>
              <a:rPr lang="de-DE" dirty="0"/>
              <a:t>„</a:t>
            </a:r>
            <a:r>
              <a:rPr lang="de-DE" dirty="0">
                <a:solidFill>
                  <a:schemeClr val="accent1">
                    <a:lumMod val="60000"/>
                    <a:lumOff val="40000"/>
                  </a:schemeClr>
                </a:solidFill>
              </a:rPr>
              <a:t>The Stranger</a:t>
            </a:r>
            <a:r>
              <a:rPr lang="de-DE" dirty="0"/>
              <a:t>“</a:t>
            </a:r>
            <a:br>
              <a:rPr lang="de-DE" dirty="0"/>
            </a:br>
            <a:r>
              <a:rPr lang="de-DE" dirty="0" err="1"/>
              <a:t>by</a:t>
            </a:r>
            <a:r>
              <a:rPr lang="de-DE" dirty="0"/>
              <a:t> </a:t>
            </a:r>
            <a:r>
              <a:rPr lang="de-DE" b="1" dirty="0">
                <a:solidFill>
                  <a:schemeClr val="tx1"/>
                </a:solidFill>
              </a:rPr>
              <a:t>Billy Joel</a:t>
            </a:r>
          </a:p>
        </p:txBody>
      </p:sp>
      <p:pic>
        <p:nvPicPr>
          <p:cNvPr id="6" name="Bildplatzhalter 5" descr="Ein Bild, das Kleidung, Buch, Person, Menschliches Gesicht enthält.&#10;&#10;Automatisch generierte Beschreibung">
            <a:extLst>
              <a:ext uri="{FF2B5EF4-FFF2-40B4-BE49-F238E27FC236}">
                <a16:creationId xmlns:a16="http://schemas.microsoft.com/office/drawing/2014/main" id="{784598E9-88A9-E2EF-664F-E50D336A27E8}"/>
              </a:ext>
            </a:extLst>
          </p:cNvPr>
          <p:cNvPicPr>
            <a:picLocks noGrp="1" noChangeAspect="1"/>
          </p:cNvPicPr>
          <p:nvPr>
            <p:ph type="pic" idx="1"/>
          </p:nvPr>
        </p:nvPicPr>
        <p:blipFill rotWithShape="1">
          <a:blip r:embed="rId3"/>
          <a:srcRect t="-24737" b="-24737"/>
          <a:stretch/>
        </p:blipFill>
        <p:spPr/>
      </p:pic>
      <p:sp>
        <p:nvSpPr>
          <p:cNvPr id="4" name="Textplatzhalter 3">
            <a:extLst>
              <a:ext uri="{FF2B5EF4-FFF2-40B4-BE49-F238E27FC236}">
                <a16:creationId xmlns:a16="http://schemas.microsoft.com/office/drawing/2014/main" id="{B0657C7D-3569-E77A-2B9A-B1259BE85715}"/>
              </a:ext>
            </a:extLst>
          </p:cNvPr>
          <p:cNvSpPr>
            <a:spLocks noGrp="1"/>
          </p:cNvSpPr>
          <p:nvPr>
            <p:ph type="body" sz="half" idx="2"/>
          </p:nvPr>
        </p:nvSpPr>
        <p:spPr/>
        <p:txBody>
          <a:bodyPr/>
          <a:lstStyle/>
          <a:p>
            <a:r>
              <a:rPr lang="de-DE" dirty="0"/>
              <a:t>He </a:t>
            </a:r>
            <a:r>
              <a:rPr lang="de-DE" dirty="0" err="1"/>
              <a:t>can</a:t>
            </a:r>
            <a:r>
              <a:rPr lang="de-DE" dirty="0"/>
              <a:t> sing, he </a:t>
            </a:r>
            <a:r>
              <a:rPr lang="de-DE" dirty="0" err="1"/>
              <a:t>can</a:t>
            </a:r>
            <a:r>
              <a:rPr lang="de-DE" dirty="0"/>
              <a:t> </a:t>
            </a:r>
            <a:r>
              <a:rPr lang="de-DE" dirty="0" err="1"/>
              <a:t>write</a:t>
            </a:r>
            <a:r>
              <a:rPr lang="de-DE" dirty="0"/>
              <a:t> and he </a:t>
            </a:r>
            <a:r>
              <a:rPr lang="de-DE" dirty="0" err="1"/>
              <a:t>can</a:t>
            </a:r>
            <a:r>
              <a:rPr lang="de-DE" dirty="0"/>
              <a:t> </a:t>
            </a:r>
            <a:r>
              <a:rPr lang="de-DE" dirty="0" err="1"/>
              <a:t>whistle</a:t>
            </a:r>
            <a:r>
              <a:rPr lang="de-DE" dirty="0"/>
              <a:t>!</a:t>
            </a:r>
          </a:p>
          <a:p>
            <a:endParaRPr lang="de-DE" dirty="0"/>
          </a:p>
        </p:txBody>
      </p:sp>
      <p:pic>
        <p:nvPicPr>
          <p:cNvPr id="7" name="Onlinemedien 6" title="Billy Joel - The Stranger (Live 1977)">
            <a:hlinkClick r:id="" action="ppaction://media"/>
            <a:extLst>
              <a:ext uri="{FF2B5EF4-FFF2-40B4-BE49-F238E27FC236}">
                <a16:creationId xmlns:a16="http://schemas.microsoft.com/office/drawing/2014/main" id="{D284BD81-3CEA-D253-E9D3-3C2E87B86485}"/>
              </a:ext>
            </a:extLst>
          </p:cNvPr>
          <p:cNvPicPr>
            <a:picLocks noRot="1" noChangeAspect="1"/>
          </p:cNvPicPr>
          <p:nvPr>
            <a:videoFile r:link="rId1"/>
          </p:nvPr>
        </p:nvPicPr>
        <p:blipFill>
          <a:blip r:embed="rId4"/>
          <a:stretch>
            <a:fillRect/>
          </a:stretch>
        </p:blipFill>
        <p:spPr>
          <a:xfrm>
            <a:off x="2184923" y="3176337"/>
            <a:ext cx="3195584" cy="2396688"/>
          </a:xfrm>
          <a:prstGeom prst="rect">
            <a:avLst/>
          </a:prstGeom>
        </p:spPr>
      </p:pic>
    </p:spTree>
    <p:extLst>
      <p:ext uri="{BB962C8B-B14F-4D97-AF65-F5344CB8AC3E}">
        <p14:creationId xmlns:p14="http://schemas.microsoft.com/office/powerpoint/2010/main" val="864179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B0656C-F5C8-590B-1368-9E90A1F2BAF3}"/>
              </a:ext>
            </a:extLst>
          </p:cNvPr>
          <p:cNvSpPr>
            <a:spLocks noGrp="1"/>
          </p:cNvSpPr>
          <p:nvPr>
            <p:ph type="title"/>
          </p:nvPr>
        </p:nvSpPr>
        <p:spPr/>
        <p:txBody>
          <a:bodyPr/>
          <a:lstStyle/>
          <a:p>
            <a:r>
              <a:rPr lang="de-DE" dirty="0"/>
              <a:t>Big Country Rock (1976/1977)</a:t>
            </a:r>
            <a:br>
              <a:rPr lang="de-DE" dirty="0"/>
            </a:br>
            <a:r>
              <a:rPr lang="de-DE" dirty="0"/>
              <a:t>„</a:t>
            </a:r>
            <a:r>
              <a:rPr lang="de-DE" dirty="0">
                <a:solidFill>
                  <a:schemeClr val="accent1">
                    <a:lumMod val="60000"/>
                    <a:lumOff val="40000"/>
                  </a:schemeClr>
                </a:solidFill>
              </a:rPr>
              <a:t>Hotel California</a:t>
            </a:r>
            <a:r>
              <a:rPr lang="de-DE" dirty="0"/>
              <a:t>“</a:t>
            </a:r>
            <a:br>
              <a:rPr lang="de-DE" dirty="0"/>
            </a:br>
            <a:r>
              <a:rPr lang="de-DE" dirty="0" err="1"/>
              <a:t>by</a:t>
            </a:r>
            <a:r>
              <a:rPr lang="de-DE" dirty="0"/>
              <a:t> </a:t>
            </a:r>
            <a:r>
              <a:rPr lang="de-DE" b="1" dirty="0">
                <a:solidFill>
                  <a:schemeClr val="tx1"/>
                </a:solidFill>
              </a:rPr>
              <a:t>The Eagles</a:t>
            </a:r>
          </a:p>
        </p:txBody>
      </p:sp>
      <p:pic>
        <p:nvPicPr>
          <p:cNvPr id="7" name="Bildplatzhalter 6" descr="Ein Bild, das Himmel, Palme, Baum, draußen enthält.&#10;&#10;Automatisch generierte Beschreibung">
            <a:extLst>
              <a:ext uri="{FF2B5EF4-FFF2-40B4-BE49-F238E27FC236}">
                <a16:creationId xmlns:a16="http://schemas.microsoft.com/office/drawing/2014/main" id="{95CB7847-1A8F-E43F-51B6-1B782C1DDDAA}"/>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FB592889-154A-4BF6-EA0B-C40A7C773514}"/>
              </a:ext>
            </a:extLst>
          </p:cNvPr>
          <p:cNvSpPr>
            <a:spLocks noGrp="1"/>
          </p:cNvSpPr>
          <p:nvPr>
            <p:ph type="body" sz="half" idx="2"/>
          </p:nvPr>
        </p:nvSpPr>
        <p:spPr/>
        <p:txBody>
          <a:bodyPr/>
          <a:lstStyle/>
          <a:p>
            <a:r>
              <a:rPr lang="en-US" dirty="0"/>
              <a:t>“You can check out any time you like</a:t>
            </a:r>
            <a:br>
              <a:rPr lang="en-US" dirty="0"/>
            </a:br>
            <a:r>
              <a:rPr lang="en-US" dirty="0"/>
              <a:t>But you can never leave”</a:t>
            </a:r>
          </a:p>
          <a:p>
            <a:endParaRPr lang="de-DE" dirty="0"/>
          </a:p>
        </p:txBody>
      </p:sp>
      <p:pic>
        <p:nvPicPr>
          <p:cNvPr id="5" name="Onlinemedien 4" title="Eagles - Hotel California (Live 1977) (Official Video) [HD]">
            <a:hlinkClick r:id="" action="ppaction://media"/>
            <a:extLst>
              <a:ext uri="{FF2B5EF4-FFF2-40B4-BE49-F238E27FC236}">
                <a16:creationId xmlns:a16="http://schemas.microsoft.com/office/drawing/2014/main" id="{AD0742BD-91B1-B636-26A7-154DA49AB96C}"/>
              </a:ext>
            </a:extLst>
          </p:cNvPr>
          <p:cNvPicPr>
            <a:picLocks noRot="1" noChangeAspect="1"/>
          </p:cNvPicPr>
          <p:nvPr>
            <a:videoFile r:link="rId1"/>
          </p:nvPr>
        </p:nvPicPr>
        <p:blipFill>
          <a:blip r:embed="rId4"/>
          <a:stretch>
            <a:fillRect/>
          </a:stretch>
        </p:blipFill>
        <p:spPr>
          <a:xfrm>
            <a:off x="2065944" y="3513222"/>
            <a:ext cx="3403600" cy="1862876"/>
          </a:xfrm>
          <a:prstGeom prst="rect">
            <a:avLst/>
          </a:prstGeom>
        </p:spPr>
      </p:pic>
    </p:spTree>
    <p:extLst>
      <p:ext uri="{BB962C8B-B14F-4D97-AF65-F5344CB8AC3E}">
        <p14:creationId xmlns:p14="http://schemas.microsoft.com/office/powerpoint/2010/main" val="4087572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AD468F-AAD3-B441-E552-2C14C44EE2BD}"/>
              </a:ext>
            </a:extLst>
          </p:cNvPr>
          <p:cNvSpPr>
            <a:spLocks noGrp="1"/>
          </p:cNvSpPr>
          <p:nvPr>
            <p:ph type="title"/>
          </p:nvPr>
        </p:nvSpPr>
        <p:spPr/>
        <p:txBody>
          <a:bodyPr/>
          <a:lstStyle/>
          <a:p>
            <a:r>
              <a:rPr lang="de-DE" dirty="0"/>
              <a:t>1978: A New Year</a:t>
            </a:r>
            <a:br>
              <a:rPr lang="de-DE" dirty="0"/>
            </a:br>
            <a:r>
              <a:rPr lang="de-DE" dirty="0"/>
              <a:t>A New Big Soundtrack</a:t>
            </a:r>
            <a:br>
              <a:rPr lang="de-DE" dirty="0"/>
            </a:br>
            <a:r>
              <a:rPr lang="de-DE" dirty="0">
                <a:solidFill>
                  <a:schemeClr val="accent1">
                    <a:lumMod val="60000"/>
                    <a:lumOff val="40000"/>
                  </a:schemeClr>
                </a:solidFill>
              </a:rPr>
              <a:t>Grease</a:t>
            </a:r>
          </a:p>
        </p:txBody>
      </p:sp>
      <p:pic>
        <p:nvPicPr>
          <p:cNvPr id="6" name="Bildplatzhalter 5" descr="Ein Bild, das Text, Menschliches Gesicht, Person, Poster enthält.&#10;&#10;Automatisch generierte Beschreibung">
            <a:extLst>
              <a:ext uri="{FF2B5EF4-FFF2-40B4-BE49-F238E27FC236}">
                <a16:creationId xmlns:a16="http://schemas.microsoft.com/office/drawing/2014/main" id="{9D9FC01A-2F4D-AB29-AB38-F28BBE0B0214}"/>
              </a:ext>
            </a:extLst>
          </p:cNvPr>
          <p:cNvPicPr>
            <a:picLocks noGrp="1" noChangeAspect="1"/>
          </p:cNvPicPr>
          <p:nvPr>
            <p:ph type="pic" idx="1"/>
          </p:nvPr>
        </p:nvPicPr>
        <p:blipFill rotWithShape="1">
          <a:blip r:embed="rId3"/>
          <a:srcRect t="-21319" b="-21319"/>
          <a:stretch/>
        </p:blipFill>
        <p:spPr/>
      </p:pic>
      <p:sp>
        <p:nvSpPr>
          <p:cNvPr id="4" name="Textplatzhalter 3">
            <a:extLst>
              <a:ext uri="{FF2B5EF4-FFF2-40B4-BE49-F238E27FC236}">
                <a16:creationId xmlns:a16="http://schemas.microsoft.com/office/drawing/2014/main" id="{4579D05F-7B69-1409-BE57-82C44B157E7D}"/>
              </a:ext>
            </a:extLst>
          </p:cNvPr>
          <p:cNvSpPr>
            <a:spLocks noGrp="1"/>
          </p:cNvSpPr>
          <p:nvPr>
            <p:ph type="body" sz="half" idx="2"/>
          </p:nvPr>
        </p:nvSpPr>
        <p:spPr/>
        <p:txBody>
          <a:bodyPr/>
          <a:lstStyle/>
          <a:p>
            <a:r>
              <a:rPr lang="de-DE" dirty="0"/>
              <a:t>John Travolta </a:t>
            </a:r>
            <a:r>
              <a:rPr lang="de-DE" dirty="0" err="1"/>
              <a:t>is</a:t>
            </a:r>
            <a:r>
              <a:rPr lang="de-DE" dirty="0"/>
              <a:t> </a:t>
            </a:r>
            <a:r>
              <a:rPr lang="de-DE" dirty="0" err="1"/>
              <a:t>the</a:t>
            </a:r>
            <a:r>
              <a:rPr lang="de-DE" dirty="0"/>
              <a:t> </a:t>
            </a:r>
            <a:r>
              <a:rPr lang="de-DE" dirty="0" err="1"/>
              <a:t>one</a:t>
            </a:r>
            <a:r>
              <a:rPr lang="de-DE" dirty="0"/>
              <a:t> </a:t>
            </a:r>
            <a:r>
              <a:rPr lang="de-DE" dirty="0" err="1"/>
              <a:t>that</a:t>
            </a:r>
            <a:r>
              <a:rPr lang="de-DE" dirty="0"/>
              <a:t> </a:t>
            </a:r>
            <a:r>
              <a:rPr lang="de-DE" dirty="0" err="1"/>
              <a:t>we</a:t>
            </a:r>
            <a:r>
              <a:rPr lang="de-DE" dirty="0"/>
              <a:t> </a:t>
            </a:r>
            <a:r>
              <a:rPr lang="de-DE" dirty="0" err="1"/>
              <a:t>want</a:t>
            </a:r>
            <a:r>
              <a:rPr lang="de-DE" dirty="0"/>
              <a:t>.</a:t>
            </a:r>
          </a:p>
          <a:p>
            <a:endParaRPr lang="de-DE" dirty="0"/>
          </a:p>
        </p:txBody>
      </p:sp>
      <p:pic>
        <p:nvPicPr>
          <p:cNvPr id="7" name="Onlinemedien 6" title="Grease - You're The One That I Want [HQ+Lyrics]">
            <a:hlinkClick r:id="" action="ppaction://media"/>
            <a:extLst>
              <a:ext uri="{FF2B5EF4-FFF2-40B4-BE49-F238E27FC236}">
                <a16:creationId xmlns:a16="http://schemas.microsoft.com/office/drawing/2014/main" id="{48324D15-C570-1A95-1B48-8735AA1640B9}"/>
              </a:ext>
            </a:extLst>
          </p:cNvPr>
          <p:cNvPicPr>
            <a:picLocks noRot="1" noChangeAspect="1"/>
          </p:cNvPicPr>
          <p:nvPr>
            <a:videoFile r:link="rId1"/>
          </p:nvPr>
        </p:nvPicPr>
        <p:blipFill>
          <a:blip r:embed="rId4"/>
          <a:stretch>
            <a:fillRect/>
          </a:stretch>
        </p:blipFill>
        <p:spPr>
          <a:xfrm>
            <a:off x="2064608" y="3204738"/>
            <a:ext cx="3295714" cy="2471786"/>
          </a:xfrm>
          <a:prstGeom prst="rect">
            <a:avLst/>
          </a:prstGeom>
        </p:spPr>
      </p:pic>
    </p:spTree>
    <p:extLst>
      <p:ext uri="{BB962C8B-B14F-4D97-AF65-F5344CB8AC3E}">
        <p14:creationId xmlns:p14="http://schemas.microsoft.com/office/powerpoint/2010/main" val="2625749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9D6504-7D0F-AB22-823B-47F8173B617E}"/>
              </a:ext>
            </a:extLst>
          </p:cNvPr>
          <p:cNvSpPr>
            <a:spLocks noGrp="1"/>
          </p:cNvSpPr>
          <p:nvPr>
            <p:ph type="title"/>
          </p:nvPr>
        </p:nvSpPr>
        <p:spPr/>
        <p:txBody>
          <a:bodyPr/>
          <a:lstStyle/>
          <a:p>
            <a:r>
              <a:rPr lang="de-DE" dirty="0"/>
              <a:t>A Big Guitar (1978):</a:t>
            </a:r>
            <a:br>
              <a:rPr lang="de-DE" dirty="0"/>
            </a:br>
            <a:r>
              <a:rPr lang="de-DE" dirty="0"/>
              <a:t>„</a:t>
            </a:r>
            <a:r>
              <a:rPr lang="de-DE" dirty="0">
                <a:solidFill>
                  <a:schemeClr val="accent1">
                    <a:lumMod val="60000"/>
                    <a:lumOff val="40000"/>
                  </a:schemeClr>
                </a:solidFill>
              </a:rPr>
              <a:t>Van Halen</a:t>
            </a:r>
            <a:r>
              <a:rPr lang="de-DE" dirty="0"/>
              <a:t>“</a:t>
            </a:r>
            <a:br>
              <a:rPr lang="de-DE" dirty="0"/>
            </a:br>
            <a:r>
              <a:rPr lang="de-DE" dirty="0" err="1"/>
              <a:t>by</a:t>
            </a:r>
            <a:r>
              <a:rPr lang="de-DE" dirty="0"/>
              <a:t> </a:t>
            </a:r>
            <a:r>
              <a:rPr lang="de-DE" b="1" dirty="0">
                <a:solidFill>
                  <a:schemeClr val="tx1"/>
                </a:solidFill>
              </a:rPr>
              <a:t>Van Halen</a:t>
            </a:r>
          </a:p>
        </p:txBody>
      </p:sp>
      <p:pic>
        <p:nvPicPr>
          <p:cNvPr id="6" name="Bildplatzhalter 5" descr="Ein Bild, das Tanz enthält.&#10;&#10;Automatisch generierte Beschreibung">
            <a:extLst>
              <a:ext uri="{FF2B5EF4-FFF2-40B4-BE49-F238E27FC236}">
                <a16:creationId xmlns:a16="http://schemas.microsoft.com/office/drawing/2014/main" id="{EC04ECD5-BADA-384A-2D6B-AAE2EDD31377}"/>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7045B197-7686-318D-301C-839332311BE2}"/>
              </a:ext>
            </a:extLst>
          </p:cNvPr>
          <p:cNvSpPr>
            <a:spLocks noGrp="1"/>
          </p:cNvSpPr>
          <p:nvPr>
            <p:ph type="body" sz="half" idx="2"/>
          </p:nvPr>
        </p:nvSpPr>
        <p:spPr/>
        <p:txBody>
          <a:bodyPr/>
          <a:lstStyle/>
          <a:p>
            <a:r>
              <a:rPr lang="de-DE" dirty="0"/>
              <a:t>Eddie Van Halen (</a:t>
            </a:r>
            <a:r>
              <a:rPr lang="de-DE" dirty="0" err="1"/>
              <a:t>guitar</a:t>
            </a:r>
            <a:r>
              <a:rPr lang="de-DE" dirty="0"/>
              <a:t>) and David Lee Roth (</a:t>
            </a:r>
            <a:r>
              <a:rPr lang="de-DE" dirty="0" err="1"/>
              <a:t>mic</a:t>
            </a:r>
            <a:r>
              <a:rPr lang="de-DE" dirty="0"/>
              <a:t>)</a:t>
            </a:r>
          </a:p>
        </p:txBody>
      </p:sp>
      <p:pic>
        <p:nvPicPr>
          <p:cNvPr id="8" name="Onlinemedien 7" title="Ain't Talkin' 'Bout Love (2015 Remaster)">
            <a:hlinkClick r:id="" action="ppaction://media"/>
            <a:extLst>
              <a:ext uri="{FF2B5EF4-FFF2-40B4-BE49-F238E27FC236}">
                <a16:creationId xmlns:a16="http://schemas.microsoft.com/office/drawing/2014/main" id="{CE19A1FD-7A37-6FB1-CFED-421C49F0C218}"/>
              </a:ext>
            </a:extLst>
          </p:cNvPr>
          <p:cNvPicPr>
            <a:picLocks noRot="1" noChangeAspect="1"/>
          </p:cNvPicPr>
          <p:nvPr>
            <a:videoFile r:link="rId1"/>
          </p:nvPr>
        </p:nvPicPr>
        <p:blipFill>
          <a:blip r:embed="rId4"/>
          <a:stretch>
            <a:fillRect/>
          </a:stretch>
        </p:blipFill>
        <p:spPr>
          <a:xfrm>
            <a:off x="2229852" y="3080084"/>
            <a:ext cx="3196390" cy="2397292"/>
          </a:xfrm>
          <a:prstGeom prst="rect">
            <a:avLst/>
          </a:prstGeom>
        </p:spPr>
      </p:pic>
    </p:spTree>
    <p:extLst>
      <p:ext uri="{BB962C8B-B14F-4D97-AF65-F5344CB8AC3E}">
        <p14:creationId xmlns:p14="http://schemas.microsoft.com/office/powerpoint/2010/main" val="85891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16BB2-D20B-1BA0-B5C6-8CB3810B132D}"/>
              </a:ext>
            </a:extLst>
          </p:cNvPr>
          <p:cNvSpPr>
            <a:spLocks noGrp="1"/>
          </p:cNvSpPr>
          <p:nvPr>
            <p:ph type="title"/>
          </p:nvPr>
        </p:nvSpPr>
        <p:spPr/>
        <p:txBody>
          <a:bodyPr/>
          <a:lstStyle/>
          <a:p>
            <a:r>
              <a:rPr lang="de-DE" dirty="0"/>
              <a:t>New </a:t>
            </a:r>
            <a:r>
              <a:rPr lang="de-DE" dirty="0" err="1"/>
              <a:t>Vocal</a:t>
            </a:r>
            <a:r>
              <a:rPr lang="de-DE" dirty="0"/>
              <a:t> Heights (1978):</a:t>
            </a:r>
            <a:br>
              <a:rPr lang="de-DE" dirty="0"/>
            </a:br>
            <a:r>
              <a:rPr lang="de-DE" dirty="0">
                <a:solidFill>
                  <a:schemeClr val="accent1">
                    <a:lumMod val="60000"/>
                    <a:lumOff val="40000"/>
                  </a:schemeClr>
                </a:solidFill>
              </a:rPr>
              <a:t>Kate Bush</a:t>
            </a:r>
            <a:br>
              <a:rPr lang="de-DE" dirty="0"/>
            </a:br>
            <a:r>
              <a:rPr lang="de-DE" dirty="0"/>
              <a:t>„The Kick Inside“</a:t>
            </a:r>
          </a:p>
        </p:txBody>
      </p:sp>
      <p:pic>
        <p:nvPicPr>
          <p:cNvPr id="6" name="Bildplatzhalter 5" descr="Ein Bild, das Text, Bild, Kunst, Grafikdesign enthält.&#10;&#10;Automatisch generierte Beschreibung">
            <a:extLst>
              <a:ext uri="{FF2B5EF4-FFF2-40B4-BE49-F238E27FC236}">
                <a16:creationId xmlns:a16="http://schemas.microsoft.com/office/drawing/2014/main" id="{BF46C3FA-51D1-C270-5A6B-B2857ECCB5A9}"/>
              </a:ext>
            </a:extLst>
          </p:cNvPr>
          <p:cNvPicPr>
            <a:picLocks noGrp="1" noChangeAspect="1"/>
          </p:cNvPicPr>
          <p:nvPr>
            <p:ph type="pic" idx="1"/>
          </p:nvPr>
        </p:nvPicPr>
        <p:blipFill rotWithShape="1">
          <a:blip r:embed="rId3"/>
          <a:srcRect t="-25239" b="-25239"/>
          <a:stretch/>
        </p:blipFill>
        <p:spPr/>
      </p:pic>
      <p:sp>
        <p:nvSpPr>
          <p:cNvPr id="4" name="Textplatzhalter 3">
            <a:extLst>
              <a:ext uri="{FF2B5EF4-FFF2-40B4-BE49-F238E27FC236}">
                <a16:creationId xmlns:a16="http://schemas.microsoft.com/office/drawing/2014/main" id="{78671407-A4FE-500E-2721-994DE6C7EF65}"/>
              </a:ext>
            </a:extLst>
          </p:cNvPr>
          <p:cNvSpPr>
            <a:spLocks noGrp="1"/>
          </p:cNvSpPr>
          <p:nvPr>
            <p:ph type="body" sz="half" idx="2"/>
          </p:nvPr>
        </p:nvSpPr>
        <p:spPr/>
        <p:txBody>
          <a:bodyPr/>
          <a:lstStyle/>
          <a:p>
            <a:r>
              <a:rPr lang="de-DE" dirty="0"/>
              <a:t>„Heathcliff, </a:t>
            </a:r>
            <a:r>
              <a:rPr lang="de-DE" dirty="0" err="1"/>
              <a:t>it‘s</a:t>
            </a:r>
            <a:r>
              <a:rPr lang="de-DE" dirty="0"/>
              <a:t> me. </a:t>
            </a:r>
            <a:r>
              <a:rPr lang="de-DE" dirty="0" err="1"/>
              <a:t>I‘m</a:t>
            </a:r>
            <a:r>
              <a:rPr lang="de-DE" dirty="0"/>
              <a:t> Cathy.“</a:t>
            </a:r>
          </a:p>
          <a:p>
            <a:endParaRPr lang="de-DE" dirty="0"/>
          </a:p>
        </p:txBody>
      </p:sp>
      <p:pic>
        <p:nvPicPr>
          <p:cNvPr id="3" name="Onlinemedien 2" title="Kate Bush - Wuthering Heights - Official Music Video - Version 1">
            <a:hlinkClick r:id="" action="ppaction://media"/>
            <a:extLst>
              <a:ext uri="{FF2B5EF4-FFF2-40B4-BE49-F238E27FC236}">
                <a16:creationId xmlns:a16="http://schemas.microsoft.com/office/drawing/2014/main" id="{C9205265-AEF4-B57F-DE50-A07ECB89A904}"/>
              </a:ext>
            </a:extLst>
          </p:cNvPr>
          <p:cNvPicPr>
            <a:picLocks noRot="1" noChangeAspect="1"/>
          </p:cNvPicPr>
          <p:nvPr>
            <a:videoFile r:link="rId1"/>
          </p:nvPr>
        </p:nvPicPr>
        <p:blipFill>
          <a:blip r:embed="rId4"/>
          <a:stretch>
            <a:fillRect/>
          </a:stretch>
        </p:blipFill>
        <p:spPr>
          <a:xfrm>
            <a:off x="2178409" y="3220113"/>
            <a:ext cx="3181859" cy="2386394"/>
          </a:xfrm>
          <a:prstGeom prst="rect">
            <a:avLst/>
          </a:prstGeom>
        </p:spPr>
      </p:pic>
    </p:spTree>
    <p:extLst>
      <p:ext uri="{BB962C8B-B14F-4D97-AF65-F5344CB8AC3E}">
        <p14:creationId xmlns:p14="http://schemas.microsoft.com/office/powerpoint/2010/main" val="3100064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BB64A4-6DEF-3A7C-49EE-4288D1ACD25A}"/>
              </a:ext>
            </a:extLst>
          </p:cNvPr>
          <p:cNvSpPr>
            <a:spLocks noGrp="1"/>
          </p:cNvSpPr>
          <p:nvPr>
            <p:ph type="title"/>
          </p:nvPr>
        </p:nvSpPr>
        <p:spPr/>
        <p:txBody>
          <a:bodyPr/>
          <a:lstStyle/>
          <a:p>
            <a:r>
              <a:rPr lang="de-DE" dirty="0"/>
              <a:t>The Cover Kings (1978)</a:t>
            </a:r>
            <a:br>
              <a:rPr lang="de-DE" dirty="0"/>
            </a:br>
            <a:r>
              <a:rPr lang="de-DE" dirty="0">
                <a:solidFill>
                  <a:schemeClr val="accent1">
                    <a:lumMod val="60000"/>
                    <a:lumOff val="40000"/>
                  </a:schemeClr>
                </a:solidFill>
              </a:rPr>
              <a:t>Manfred </a:t>
            </a:r>
            <a:r>
              <a:rPr lang="de-DE" dirty="0" err="1">
                <a:solidFill>
                  <a:schemeClr val="accent1">
                    <a:lumMod val="60000"/>
                    <a:lumOff val="40000"/>
                  </a:schemeClr>
                </a:solidFill>
              </a:rPr>
              <a:t>Mann‘s</a:t>
            </a:r>
            <a:r>
              <a:rPr lang="de-DE" dirty="0">
                <a:solidFill>
                  <a:schemeClr val="accent1">
                    <a:lumMod val="60000"/>
                    <a:lumOff val="40000"/>
                  </a:schemeClr>
                </a:solidFill>
              </a:rPr>
              <a:t> Earth Band</a:t>
            </a:r>
            <a:br>
              <a:rPr lang="de-DE" dirty="0"/>
            </a:br>
            <a:r>
              <a:rPr lang="de-DE" dirty="0"/>
              <a:t>„Watch“</a:t>
            </a:r>
          </a:p>
        </p:txBody>
      </p:sp>
      <p:pic>
        <p:nvPicPr>
          <p:cNvPr id="7" name="Bildplatzhalter 6" descr="Ein Bild, das Wolke, Bild, Himmel, Zeichnung enthält.&#10;&#10;Automatisch generierte Beschreibung">
            <a:extLst>
              <a:ext uri="{FF2B5EF4-FFF2-40B4-BE49-F238E27FC236}">
                <a16:creationId xmlns:a16="http://schemas.microsoft.com/office/drawing/2014/main" id="{34A5620C-2C13-A181-9E62-368926DAF2FC}"/>
              </a:ext>
            </a:extLst>
          </p:cNvPr>
          <p:cNvPicPr>
            <a:picLocks noGrp="1" noChangeAspect="1"/>
          </p:cNvPicPr>
          <p:nvPr>
            <p:ph type="pic" idx="1"/>
          </p:nvPr>
        </p:nvPicPr>
        <p:blipFill rotWithShape="1">
          <a:blip r:embed="rId3"/>
          <a:srcRect t="-25491" b="-25491"/>
          <a:stretch/>
        </p:blipFill>
        <p:spPr/>
      </p:pic>
      <p:sp>
        <p:nvSpPr>
          <p:cNvPr id="4" name="Textplatzhalter 3">
            <a:extLst>
              <a:ext uri="{FF2B5EF4-FFF2-40B4-BE49-F238E27FC236}">
                <a16:creationId xmlns:a16="http://schemas.microsoft.com/office/drawing/2014/main" id="{F2F1B8FB-63CE-FFFB-B4C2-ADABF10F5DF1}"/>
              </a:ext>
            </a:extLst>
          </p:cNvPr>
          <p:cNvSpPr>
            <a:spLocks noGrp="1"/>
          </p:cNvSpPr>
          <p:nvPr>
            <p:ph type="body" sz="half" idx="2"/>
          </p:nvPr>
        </p:nvSpPr>
        <p:spPr/>
        <p:txBody>
          <a:bodyPr/>
          <a:lstStyle/>
          <a:p>
            <a:r>
              <a:rPr lang="de-DE" dirty="0"/>
              <a:t>Come on </a:t>
            </a:r>
            <a:r>
              <a:rPr lang="de-DE" dirty="0" err="1"/>
              <a:t>without</a:t>
            </a:r>
            <a:r>
              <a:rPr lang="de-DE" dirty="0"/>
              <a:t>, </a:t>
            </a:r>
            <a:r>
              <a:rPr lang="de-DE" dirty="0" err="1"/>
              <a:t>come</a:t>
            </a:r>
            <a:r>
              <a:rPr lang="de-DE" dirty="0"/>
              <a:t> on </a:t>
            </a:r>
            <a:r>
              <a:rPr lang="de-DE" dirty="0" err="1"/>
              <a:t>within</a:t>
            </a:r>
            <a:r>
              <a:rPr lang="de-DE" dirty="0"/>
              <a:t> …</a:t>
            </a:r>
          </a:p>
          <a:p>
            <a:endParaRPr lang="de-DE" dirty="0"/>
          </a:p>
        </p:txBody>
      </p:sp>
      <p:pic>
        <p:nvPicPr>
          <p:cNvPr id="5" name="Onlinemedien 4" title="Manfred Mann's Earth Band - Mighty Quinn (Rockpop 03.06.1978)">
            <a:hlinkClick r:id="" action="ppaction://media"/>
            <a:extLst>
              <a:ext uri="{FF2B5EF4-FFF2-40B4-BE49-F238E27FC236}">
                <a16:creationId xmlns:a16="http://schemas.microsoft.com/office/drawing/2014/main" id="{788C034C-2BBD-C512-5FDC-52F02D26783D}"/>
              </a:ext>
            </a:extLst>
          </p:cNvPr>
          <p:cNvPicPr>
            <a:picLocks noRot="1" noChangeAspect="1"/>
          </p:cNvPicPr>
          <p:nvPr>
            <a:videoFile r:link="rId1"/>
          </p:nvPr>
        </p:nvPicPr>
        <p:blipFill>
          <a:blip r:embed="rId4"/>
          <a:stretch>
            <a:fillRect/>
          </a:stretch>
        </p:blipFill>
        <p:spPr>
          <a:xfrm>
            <a:off x="2087512" y="3156176"/>
            <a:ext cx="3360464" cy="2520348"/>
          </a:xfrm>
          <a:prstGeom prst="rect">
            <a:avLst/>
          </a:prstGeom>
        </p:spPr>
      </p:pic>
    </p:spTree>
    <p:extLst>
      <p:ext uri="{BB962C8B-B14F-4D97-AF65-F5344CB8AC3E}">
        <p14:creationId xmlns:p14="http://schemas.microsoft.com/office/powerpoint/2010/main" val="1566950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2E44F-0053-1D73-C5E2-D81FA3E5B40E}"/>
              </a:ext>
            </a:extLst>
          </p:cNvPr>
          <p:cNvSpPr>
            <a:spLocks noGrp="1"/>
          </p:cNvSpPr>
          <p:nvPr>
            <p:ph type="title"/>
          </p:nvPr>
        </p:nvSpPr>
        <p:spPr/>
        <p:txBody>
          <a:bodyPr/>
          <a:lstStyle/>
          <a:p>
            <a:r>
              <a:rPr lang="de-DE" dirty="0"/>
              <a:t>A Big Project (1978)</a:t>
            </a:r>
            <a:br>
              <a:rPr lang="de-DE" dirty="0"/>
            </a:br>
            <a:r>
              <a:rPr lang="de-DE" dirty="0">
                <a:solidFill>
                  <a:schemeClr val="accent1">
                    <a:lumMod val="60000"/>
                    <a:lumOff val="40000"/>
                  </a:schemeClr>
                </a:solidFill>
              </a:rPr>
              <a:t>Alan Parsons Project</a:t>
            </a:r>
            <a:br>
              <a:rPr lang="de-DE" dirty="0"/>
            </a:br>
            <a:r>
              <a:rPr lang="de-DE" dirty="0"/>
              <a:t>„</a:t>
            </a:r>
            <a:r>
              <a:rPr lang="de-DE" dirty="0" err="1"/>
              <a:t>Pyramid</a:t>
            </a:r>
            <a:r>
              <a:rPr lang="de-DE" dirty="0"/>
              <a:t>“</a:t>
            </a:r>
          </a:p>
        </p:txBody>
      </p:sp>
      <p:pic>
        <p:nvPicPr>
          <p:cNvPr id="7" name="Bildplatzhalter 6" descr="Ein Bild, das Text, Bild, Poster, Kunst enthält.&#10;&#10;Automatisch generierte Beschreibung">
            <a:extLst>
              <a:ext uri="{FF2B5EF4-FFF2-40B4-BE49-F238E27FC236}">
                <a16:creationId xmlns:a16="http://schemas.microsoft.com/office/drawing/2014/main" id="{94606904-4613-E396-AAF8-ABBB81490182}"/>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753F73D6-F658-EEF3-3B38-438CD7EC4803}"/>
              </a:ext>
            </a:extLst>
          </p:cNvPr>
          <p:cNvSpPr>
            <a:spLocks noGrp="1"/>
          </p:cNvSpPr>
          <p:nvPr>
            <p:ph type="body" sz="half" idx="2"/>
          </p:nvPr>
        </p:nvSpPr>
        <p:spPr/>
        <p:txBody>
          <a:bodyPr/>
          <a:lstStyle/>
          <a:p>
            <a:r>
              <a:rPr lang="de-DE" dirty="0"/>
              <a:t>In </a:t>
            </a:r>
            <a:r>
              <a:rPr lang="de-DE" dirty="0" err="1"/>
              <a:t>the</a:t>
            </a:r>
            <a:r>
              <a:rPr lang="de-DE" dirty="0"/>
              <a:t> </a:t>
            </a:r>
            <a:r>
              <a:rPr lang="de-DE" dirty="0" err="1"/>
              <a:t>lap</a:t>
            </a:r>
            <a:r>
              <a:rPr lang="de-DE" dirty="0"/>
              <a:t> </a:t>
            </a:r>
            <a:r>
              <a:rPr lang="de-DE" dirty="0" err="1"/>
              <a:t>of</a:t>
            </a:r>
            <a:r>
              <a:rPr lang="de-DE" dirty="0"/>
              <a:t> </a:t>
            </a:r>
            <a:r>
              <a:rPr lang="de-DE" dirty="0" err="1"/>
              <a:t>the</a:t>
            </a:r>
            <a:r>
              <a:rPr lang="de-DE" dirty="0"/>
              <a:t> Gods</a:t>
            </a:r>
          </a:p>
          <a:p>
            <a:endParaRPr lang="de-DE" dirty="0"/>
          </a:p>
        </p:txBody>
      </p:sp>
      <p:pic>
        <p:nvPicPr>
          <p:cNvPr id="5" name="Onlinemedien 4" title="Alan Parsons Project - In The Lap Of The Gods">
            <a:hlinkClick r:id="" action="ppaction://media"/>
            <a:extLst>
              <a:ext uri="{FF2B5EF4-FFF2-40B4-BE49-F238E27FC236}">
                <a16:creationId xmlns:a16="http://schemas.microsoft.com/office/drawing/2014/main" id="{841A0FF2-36A0-67CB-3D31-B909511BD81C}"/>
              </a:ext>
            </a:extLst>
          </p:cNvPr>
          <p:cNvPicPr>
            <a:picLocks noRot="1" noChangeAspect="1"/>
          </p:cNvPicPr>
          <p:nvPr>
            <a:videoFile r:link="rId1"/>
          </p:nvPr>
        </p:nvPicPr>
        <p:blipFill>
          <a:blip r:embed="rId4"/>
          <a:stretch>
            <a:fillRect/>
          </a:stretch>
        </p:blipFill>
        <p:spPr>
          <a:xfrm>
            <a:off x="2103849" y="3234567"/>
            <a:ext cx="3255942" cy="2441957"/>
          </a:xfrm>
          <a:prstGeom prst="rect">
            <a:avLst/>
          </a:prstGeom>
        </p:spPr>
      </p:pic>
    </p:spTree>
    <p:extLst>
      <p:ext uri="{BB962C8B-B14F-4D97-AF65-F5344CB8AC3E}">
        <p14:creationId xmlns:p14="http://schemas.microsoft.com/office/powerpoint/2010/main" val="1102180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3524A5-09F4-9293-DAAD-9FE3AC5A86A7}"/>
              </a:ext>
            </a:extLst>
          </p:cNvPr>
          <p:cNvSpPr>
            <a:spLocks noGrp="1"/>
          </p:cNvSpPr>
          <p:nvPr>
            <p:ph type="title"/>
          </p:nvPr>
        </p:nvSpPr>
        <p:spPr/>
        <p:txBody>
          <a:bodyPr/>
          <a:lstStyle/>
          <a:p>
            <a:r>
              <a:rPr lang="de-DE" dirty="0"/>
              <a:t>1979: A New Year</a:t>
            </a:r>
            <a:br>
              <a:rPr lang="de-DE" dirty="0"/>
            </a:br>
            <a:r>
              <a:rPr lang="de-DE" dirty="0"/>
              <a:t>A New Big Soundtrack</a:t>
            </a:r>
            <a:br>
              <a:rPr lang="de-DE" dirty="0"/>
            </a:br>
            <a:r>
              <a:rPr lang="de-DE" dirty="0"/>
              <a:t>„</a:t>
            </a:r>
            <a:r>
              <a:rPr lang="de-DE" dirty="0">
                <a:solidFill>
                  <a:schemeClr val="accent1">
                    <a:lumMod val="60000"/>
                    <a:lumOff val="40000"/>
                  </a:schemeClr>
                </a:solidFill>
              </a:rPr>
              <a:t>Hair</a:t>
            </a:r>
            <a:r>
              <a:rPr lang="de-DE" dirty="0"/>
              <a:t>“</a:t>
            </a:r>
          </a:p>
        </p:txBody>
      </p:sp>
      <p:pic>
        <p:nvPicPr>
          <p:cNvPr id="6" name="Bildplatzhalter 5" descr="Ein Bild, das Kleidung, Fiktion, Poster, Buch enthält.&#10;&#10;Automatisch generierte Beschreibung">
            <a:extLst>
              <a:ext uri="{FF2B5EF4-FFF2-40B4-BE49-F238E27FC236}">
                <a16:creationId xmlns:a16="http://schemas.microsoft.com/office/drawing/2014/main" id="{E9ED1244-83E5-545E-56D5-B2508CCCEA1D}"/>
              </a:ext>
            </a:extLst>
          </p:cNvPr>
          <p:cNvPicPr>
            <a:picLocks noGrp="1" noChangeAspect="1"/>
          </p:cNvPicPr>
          <p:nvPr>
            <p:ph type="pic" idx="1"/>
          </p:nvPr>
        </p:nvPicPr>
        <p:blipFill rotWithShape="1">
          <a:blip r:embed="rId3"/>
          <a:srcRect t="-25156" b="-25156"/>
          <a:stretch/>
        </p:blipFill>
        <p:spPr/>
      </p:pic>
      <p:sp>
        <p:nvSpPr>
          <p:cNvPr id="4" name="Textplatzhalter 3">
            <a:extLst>
              <a:ext uri="{FF2B5EF4-FFF2-40B4-BE49-F238E27FC236}">
                <a16:creationId xmlns:a16="http://schemas.microsoft.com/office/drawing/2014/main" id="{FCB49A1A-0072-63CA-A9CB-6C1FBA39A5E2}"/>
              </a:ext>
            </a:extLst>
          </p:cNvPr>
          <p:cNvSpPr>
            <a:spLocks noGrp="1"/>
          </p:cNvSpPr>
          <p:nvPr>
            <p:ph type="body" sz="half" idx="2"/>
          </p:nvPr>
        </p:nvSpPr>
        <p:spPr/>
        <p:txBody>
          <a:bodyPr/>
          <a:lstStyle/>
          <a:p>
            <a:r>
              <a:rPr lang="de-DE" dirty="0" err="1"/>
              <a:t>Let</a:t>
            </a:r>
            <a:r>
              <a:rPr lang="de-DE" dirty="0"/>
              <a:t> </a:t>
            </a:r>
            <a:r>
              <a:rPr lang="de-DE" dirty="0" err="1"/>
              <a:t>peace</a:t>
            </a:r>
            <a:r>
              <a:rPr lang="de-DE" dirty="0"/>
              <a:t> and </a:t>
            </a:r>
            <a:r>
              <a:rPr lang="de-DE" dirty="0" err="1"/>
              <a:t>the</a:t>
            </a:r>
            <a:r>
              <a:rPr lang="de-DE" dirty="0"/>
              <a:t> </a:t>
            </a:r>
            <a:r>
              <a:rPr lang="de-DE" dirty="0" err="1"/>
              <a:t>sunshine</a:t>
            </a:r>
            <a:r>
              <a:rPr lang="de-DE" dirty="0"/>
              <a:t> in!</a:t>
            </a:r>
          </a:p>
          <a:p>
            <a:endParaRPr lang="de-DE" dirty="0"/>
          </a:p>
        </p:txBody>
      </p:sp>
      <p:pic>
        <p:nvPicPr>
          <p:cNvPr id="7" name="Onlinemedien 6" title="Age of Aquarius - The 5th Dimension (lyrics) HD">
            <a:hlinkClick r:id="" action="ppaction://media"/>
            <a:extLst>
              <a:ext uri="{FF2B5EF4-FFF2-40B4-BE49-F238E27FC236}">
                <a16:creationId xmlns:a16="http://schemas.microsoft.com/office/drawing/2014/main" id="{94C470AA-C6E9-F00A-EEC3-1F89C99CEE0D}"/>
              </a:ext>
            </a:extLst>
          </p:cNvPr>
          <p:cNvPicPr>
            <a:picLocks noRot="1" noChangeAspect="1"/>
          </p:cNvPicPr>
          <p:nvPr>
            <a:videoFile r:link="rId1"/>
          </p:nvPr>
        </p:nvPicPr>
        <p:blipFill>
          <a:blip r:embed="rId4"/>
          <a:stretch>
            <a:fillRect/>
          </a:stretch>
        </p:blipFill>
        <p:spPr>
          <a:xfrm>
            <a:off x="1778784" y="3220113"/>
            <a:ext cx="3977919" cy="2247524"/>
          </a:xfrm>
          <a:prstGeom prst="rect">
            <a:avLst/>
          </a:prstGeom>
        </p:spPr>
      </p:pic>
    </p:spTree>
    <p:extLst>
      <p:ext uri="{BB962C8B-B14F-4D97-AF65-F5344CB8AC3E}">
        <p14:creationId xmlns:p14="http://schemas.microsoft.com/office/powerpoint/2010/main" val="33392413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08C39B-1E06-3BF7-E1E9-D5C920DB3E9B}"/>
              </a:ext>
            </a:extLst>
          </p:cNvPr>
          <p:cNvSpPr>
            <a:spLocks noGrp="1"/>
          </p:cNvSpPr>
          <p:nvPr>
            <p:ph type="title"/>
          </p:nvPr>
        </p:nvSpPr>
        <p:spPr/>
        <p:txBody>
          <a:bodyPr/>
          <a:lstStyle/>
          <a:p>
            <a:r>
              <a:rPr lang="de-DE" dirty="0"/>
              <a:t>A Big Concept Album (1979):</a:t>
            </a:r>
            <a:br>
              <a:rPr lang="de-DE" dirty="0"/>
            </a:br>
            <a:r>
              <a:rPr lang="de-DE" dirty="0"/>
              <a:t>„</a:t>
            </a:r>
            <a:r>
              <a:rPr lang="de-DE" dirty="0">
                <a:solidFill>
                  <a:schemeClr val="accent1">
                    <a:lumMod val="60000"/>
                    <a:lumOff val="40000"/>
                  </a:schemeClr>
                </a:solidFill>
              </a:rPr>
              <a:t>The Wall</a:t>
            </a:r>
            <a:r>
              <a:rPr lang="de-DE" dirty="0"/>
              <a:t>“</a:t>
            </a:r>
            <a:br>
              <a:rPr lang="de-DE" dirty="0"/>
            </a:br>
            <a:r>
              <a:rPr lang="de-DE" dirty="0" err="1"/>
              <a:t>by</a:t>
            </a:r>
            <a:r>
              <a:rPr lang="de-DE" dirty="0"/>
              <a:t> </a:t>
            </a:r>
            <a:r>
              <a:rPr lang="de-DE" b="1" dirty="0">
                <a:solidFill>
                  <a:schemeClr val="tx1"/>
                </a:solidFill>
              </a:rPr>
              <a:t>Pink Floyd</a:t>
            </a:r>
          </a:p>
        </p:txBody>
      </p:sp>
      <p:pic>
        <p:nvPicPr>
          <p:cNvPr id="6" name="Bildplatzhalter 5" descr="Ein Bild, das Handschrift, Schrift, Reihe, Kalligrafie enthält.&#10;&#10;Automatisch generierte Beschreibung">
            <a:extLst>
              <a:ext uri="{FF2B5EF4-FFF2-40B4-BE49-F238E27FC236}">
                <a16:creationId xmlns:a16="http://schemas.microsoft.com/office/drawing/2014/main" id="{0CD166E9-6A55-BC2B-FE5D-7421A902DE6B}"/>
              </a:ext>
            </a:extLst>
          </p:cNvPr>
          <p:cNvPicPr>
            <a:picLocks noGrp="1" noChangeAspect="1"/>
          </p:cNvPicPr>
          <p:nvPr>
            <p:ph type="pic" idx="1"/>
          </p:nvPr>
        </p:nvPicPr>
        <p:blipFill>
          <a:blip r:embed="rId3"/>
          <a:srcRect l="16656" r="16656"/>
          <a:stretch>
            <a:fillRect/>
          </a:stretch>
        </p:blipFill>
        <p:spPr/>
      </p:pic>
      <p:sp>
        <p:nvSpPr>
          <p:cNvPr id="4" name="Textplatzhalter 3">
            <a:extLst>
              <a:ext uri="{FF2B5EF4-FFF2-40B4-BE49-F238E27FC236}">
                <a16:creationId xmlns:a16="http://schemas.microsoft.com/office/drawing/2014/main" id="{7A3FD81E-63BA-0FE1-77CD-31A9607078A9}"/>
              </a:ext>
            </a:extLst>
          </p:cNvPr>
          <p:cNvSpPr>
            <a:spLocks noGrp="1"/>
          </p:cNvSpPr>
          <p:nvPr>
            <p:ph type="body" sz="half" idx="2"/>
          </p:nvPr>
        </p:nvSpPr>
        <p:spPr/>
        <p:txBody>
          <a:bodyPr/>
          <a:lstStyle/>
          <a:p>
            <a:r>
              <a:rPr lang="de-DE" dirty="0"/>
              <a:t>Yes, </a:t>
            </a:r>
            <a:r>
              <a:rPr lang="de-DE" dirty="0" err="1"/>
              <a:t>we</a:t>
            </a:r>
            <a:r>
              <a:rPr lang="de-DE" dirty="0"/>
              <a:t> </a:t>
            </a:r>
            <a:r>
              <a:rPr lang="de-DE" dirty="0" err="1"/>
              <a:t>need</a:t>
            </a:r>
            <a:r>
              <a:rPr lang="de-DE" dirty="0"/>
              <a:t> </a:t>
            </a:r>
            <a:r>
              <a:rPr lang="de-DE" dirty="0" err="1"/>
              <a:t>education</a:t>
            </a:r>
            <a:r>
              <a:rPr lang="de-DE" dirty="0"/>
              <a:t>. </a:t>
            </a:r>
            <a:r>
              <a:rPr lang="de-DE" dirty="0" err="1"/>
              <a:t>Or</a:t>
            </a:r>
            <a:r>
              <a:rPr lang="de-DE" dirty="0"/>
              <a:t> do </a:t>
            </a:r>
            <a:r>
              <a:rPr lang="de-DE" dirty="0" err="1"/>
              <a:t>you</a:t>
            </a:r>
            <a:r>
              <a:rPr lang="de-DE" dirty="0"/>
              <a:t> </a:t>
            </a:r>
            <a:r>
              <a:rPr lang="de-DE" dirty="0" err="1"/>
              <a:t>prefer</a:t>
            </a:r>
            <a:r>
              <a:rPr lang="de-DE" dirty="0"/>
              <a:t> </a:t>
            </a:r>
            <a:r>
              <a:rPr lang="de-DE" dirty="0" err="1"/>
              <a:t>to</a:t>
            </a:r>
            <a:r>
              <a:rPr lang="de-DE" dirty="0"/>
              <a:t> </a:t>
            </a:r>
            <a:r>
              <a:rPr lang="de-DE" dirty="0" err="1"/>
              <a:t>be</a:t>
            </a:r>
            <a:r>
              <a:rPr lang="de-DE" dirty="0"/>
              <a:t> </a:t>
            </a:r>
            <a:r>
              <a:rPr lang="de-DE" dirty="0" err="1"/>
              <a:t>comfortably</a:t>
            </a:r>
            <a:r>
              <a:rPr lang="de-DE" dirty="0"/>
              <a:t> </a:t>
            </a:r>
            <a:r>
              <a:rPr lang="de-DE" dirty="0" err="1"/>
              <a:t>numb</a:t>
            </a:r>
            <a:r>
              <a:rPr lang="de-DE" dirty="0"/>
              <a:t>?</a:t>
            </a:r>
          </a:p>
          <a:p>
            <a:endParaRPr lang="de-DE" dirty="0"/>
          </a:p>
        </p:txBody>
      </p:sp>
      <p:pic>
        <p:nvPicPr>
          <p:cNvPr id="7" name="Onlinemedien 6" title="David Gilmour - Comfortably Numb (Live At Pompeii)">
            <a:hlinkClick r:id="" action="ppaction://media"/>
            <a:extLst>
              <a:ext uri="{FF2B5EF4-FFF2-40B4-BE49-F238E27FC236}">
                <a16:creationId xmlns:a16="http://schemas.microsoft.com/office/drawing/2014/main" id="{66EB9B86-EE77-ABE1-F845-3001CA8F19FA}"/>
              </a:ext>
            </a:extLst>
          </p:cNvPr>
          <p:cNvPicPr>
            <a:picLocks noRot="1" noChangeAspect="1"/>
          </p:cNvPicPr>
          <p:nvPr>
            <a:videoFile r:link="rId1"/>
          </p:nvPr>
        </p:nvPicPr>
        <p:blipFill>
          <a:blip r:embed="rId4"/>
          <a:stretch>
            <a:fillRect/>
          </a:stretch>
        </p:blipFill>
        <p:spPr>
          <a:xfrm>
            <a:off x="1992417" y="3429000"/>
            <a:ext cx="3598827" cy="2033337"/>
          </a:xfrm>
          <a:prstGeom prst="rect">
            <a:avLst/>
          </a:prstGeom>
        </p:spPr>
      </p:pic>
    </p:spTree>
    <p:extLst>
      <p:ext uri="{BB962C8B-B14F-4D97-AF65-F5344CB8AC3E}">
        <p14:creationId xmlns:p14="http://schemas.microsoft.com/office/powerpoint/2010/main" val="22803614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961D8-61D2-42CB-378E-E9E899D02BA3}"/>
              </a:ext>
            </a:extLst>
          </p:cNvPr>
          <p:cNvSpPr>
            <a:spLocks noGrp="1"/>
          </p:cNvSpPr>
          <p:nvPr>
            <p:ph type="title"/>
          </p:nvPr>
        </p:nvSpPr>
        <p:spPr/>
        <p:txBody>
          <a:bodyPr/>
          <a:lstStyle/>
          <a:p>
            <a:r>
              <a:rPr lang="de-DE" dirty="0"/>
              <a:t>Super </a:t>
            </a:r>
            <a:r>
              <a:rPr lang="de-DE" dirty="0" err="1"/>
              <a:t>logical</a:t>
            </a:r>
            <a:r>
              <a:rPr lang="de-DE" dirty="0"/>
              <a:t>! (1979)</a:t>
            </a:r>
            <a:br>
              <a:rPr lang="de-DE" dirty="0"/>
            </a:br>
            <a:r>
              <a:rPr lang="de-DE" dirty="0"/>
              <a:t>„</a:t>
            </a:r>
            <a:r>
              <a:rPr lang="de-DE" dirty="0">
                <a:solidFill>
                  <a:schemeClr val="accent1">
                    <a:lumMod val="60000"/>
                    <a:lumOff val="40000"/>
                  </a:schemeClr>
                </a:solidFill>
              </a:rPr>
              <a:t>Breakfast in </a:t>
            </a:r>
            <a:r>
              <a:rPr lang="de-DE" dirty="0" err="1">
                <a:solidFill>
                  <a:schemeClr val="accent1">
                    <a:lumMod val="60000"/>
                    <a:lumOff val="40000"/>
                  </a:schemeClr>
                </a:solidFill>
              </a:rPr>
              <a:t>America</a:t>
            </a:r>
            <a:r>
              <a:rPr lang="de-DE" dirty="0"/>
              <a:t>“</a:t>
            </a:r>
            <a:br>
              <a:rPr lang="de-DE" dirty="0"/>
            </a:br>
            <a:r>
              <a:rPr lang="de-DE" dirty="0" err="1"/>
              <a:t>by</a:t>
            </a:r>
            <a:r>
              <a:rPr lang="de-DE" dirty="0"/>
              <a:t> </a:t>
            </a:r>
            <a:r>
              <a:rPr lang="de-DE" b="1" dirty="0">
                <a:solidFill>
                  <a:schemeClr val="tx1"/>
                </a:solidFill>
              </a:rPr>
              <a:t>Supertramp</a:t>
            </a:r>
          </a:p>
        </p:txBody>
      </p:sp>
      <p:pic>
        <p:nvPicPr>
          <p:cNvPr id="7" name="Bildplatzhalter 6" descr="Ein Bild, das Text, Lächeln, Kleidung, Person enthält.&#10;&#10;Automatisch generierte Beschreibung">
            <a:extLst>
              <a:ext uri="{FF2B5EF4-FFF2-40B4-BE49-F238E27FC236}">
                <a16:creationId xmlns:a16="http://schemas.microsoft.com/office/drawing/2014/main" id="{75703073-E37C-450A-7E64-F945B811E993}"/>
              </a:ext>
            </a:extLst>
          </p:cNvPr>
          <p:cNvPicPr>
            <a:picLocks noGrp="1" noChangeAspect="1"/>
          </p:cNvPicPr>
          <p:nvPr>
            <p:ph type="pic" idx="1"/>
          </p:nvPr>
        </p:nvPicPr>
        <p:blipFill rotWithShape="1">
          <a:blip r:embed="rId3"/>
          <a:srcRect t="-16239" b="-16239"/>
          <a:stretch/>
        </p:blipFill>
        <p:spPr/>
      </p:pic>
      <p:sp>
        <p:nvSpPr>
          <p:cNvPr id="4" name="Textplatzhalter 3">
            <a:extLst>
              <a:ext uri="{FF2B5EF4-FFF2-40B4-BE49-F238E27FC236}">
                <a16:creationId xmlns:a16="http://schemas.microsoft.com/office/drawing/2014/main" id="{F93A512F-0E27-802E-3440-EEF9F8AA1863}"/>
              </a:ext>
            </a:extLst>
          </p:cNvPr>
          <p:cNvSpPr>
            <a:spLocks noGrp="1"/>
          </p:cNvSpPr>
          <p:nvPr>
            <p:ph type="body" sz="half" idx="2"/>
          </p:nvPr>
        </p:nvSpPr>
        <p:spPr/>
        <p:txBody>
          <a:bodyPr/>
          <a:lstStyle/>
          <a:p>
            <a:r>
              <a:rPr lang="de-DE" dirty="0" err="1"/>
              <a:t>When</a:t>
            </a:r>
            <a:r>
              <a:rPr lang="de-DE" dirty="0"/>
              <a:t> I was </a:t>
            </a:r>
            <a:r>
              <a:rPr lang="de-DE" dirty="0" err="1"/>
              <a:t>young</a:t>
            </a:r>
            <a:r>
              <a:rPr lang="de-DE" dirty="0"/>
              <a:t> (in 1978), </a:t>
            </a:r>
            <a:r>
              <a:rPr lang="de-DE" dirty="0" err="1"/>
              <a:t>it</a:t>
            </a:r>
            <a:r>
              <a:rPr lang="de-DE" dirty="0"/>
              <a:t> </a:t>
            </a:r>
            <a:r>
              <a:rPr lang="de-DE" dirty="0" err="1"/>
              <a:t>seemed</a:t>
            </a:r>
            <a:r>
              <a:rPr lang="de-DE" dirty="0"/>
              <a:t> </a:t>
            </a:r>
            <a:r>
              <a:rPr lang="de-DE" dirty="0" err="1"/>
              <a:t>life</a:t>
            </a:r>
            <a:r>
              <a:rPr lang="de-DE" dirty="0"/>
              <a:t> was so </a:t>
            </a:r>
            <a:r>
              <a:rPr lang="de-DE" dirty="0" err="1"/>
              <a:t>wonderful</a:t>
            </a:r>
            <a:r>
              <a:rPr lang="de-DE" dirty="0"/>
              <a:t>, a </a:t>
            </a:r>
            <a:r>
              <a:rPr lang="de-DE" dirty="0" err="1"/>
              <a:t>miracle</a:t>
            </a:r>
            <a:r>
              <a:rPr lang="de-DE" dirty="0"/>
              <a:t> … </a:t>
            </a:r>
          </a:p>
          <a:p>
            <a:endParaRPr lang="de-DE" dirty="0"/>
          </a:p>
        </p:txBody>
      </p:sp>
      <p:pic>
        <p:nvPicPr>
          <p:cNvPr id="5" name="Onlinemedien 4" title="Supertramp - The Logical Song (Official 4K Video)">
            <a:hlinkClick r:id="" action="ppaction://media"/>
            <a:extLst>
              <a:ext uri="{FF2B5EF4-FFF2-40B4-BE49-F238E27FC236}">
                <a16:creationId xmlns:a16="http://schemas.microsoft.com/office/drawing/2014/main" id="{7E2EBC4D-4398-12A2-2338-2AD89B0E1D76}"/>
              </a:ext>
            </a:extLst>
          </p:cNvPr>
          <p:cNvPicPr>
            <a:picLocks noRot="1" noChangeAspect="1"/>
          </p:cNvPicPr>
          <p:nvPr>
            <a:videoFile r:link="rId1"/>
          </p:nvPr>
        </p:nvPicPr>
        <p:blipFill>
          <a:blip r:embed="rId4"/>
          <a:stretch>
            <a:fillRect/>
          </a:stretch>
        </p:blipFill>
        <p:spPr>
          <a:xfrm>
            <a:off x="2106863" y="3429000"/>
            <a:ext cx="3314304" cy="1872582"/>
          </a:xfrm>
          <a:prstGeom prst="rect">
            <a:avLst/>
          </a:prstGeom>
        </p:spPr>
      </p:pic>
    </p:spTree>
    <p:extLst>
      <p:ext uri="{BB962C8B-B14F-4D97-AF65-F5344CB8AC3E}">
        <p14:creationId xmlns:p14="http://schemas.microsoft.com/office/powerpoint/2010/main" val="7095908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3C606D-E560-4820-9C3E-3B881D30AD5A}"/>
              </a:ext>
            </a:extLst>
          </p:cNvPr>
          <p:cNvSpPr>
            <a:spLocks noGrp="1"/>
          </p:cNvSpPr>
          <p:nvPr>
            <p:ph type="title"/>
          </p:nvPr>
        </p:nvSpPr>
        <p:spPr>
          <a:xfrm>
            <a:off x="913795" y="609600"/>
            <a:ext cx="10353762" cy="1257300"/>
          </a:xfrm>
        </p:spPr>
        <p:txBody>
          <a:bodyPr rtlCol="0">
            <a:normAutofit/>
          </a:bodyPr>
          <a:lstStyle/>
          <a:p>
            <a:r>
              <a:rPr lang="de-DE" dirty="0"/>
              <a:t>The Soundtrack </a:t>
            </a:r>
            <a:r>
              <a:rPr lang="de-DE" dirty="0" err="1"/>
              <a:t>Years</a:t>
            </a:r>
            <a:r>
              <a:rPr lang="de-DE" dirty="0"/>
              <a:t>: 1977 - 1987 </a:t>
            </a:r>
          </a:p>
        </p:txBody>
      </p:sp>
      <p:graphicFrame>
        <p:nvGraphicFramePr>
          <p:cNvPr id="5" name="Inhaltsplatzhalter 2" descr="SmartArt-Grafik">
            <a:extLst>
              <a:ext uri="{FF2B5EF4-FFF2-40B4-BE49-F238E27FC236}">
                <a16:creationId xmlns:a16="http://schemas.microsoft.com/office/drawing/2014/main" id="{D6E2B9AC-73A3-4B9A-84F6-A0F50427C9AE}"/>
              </a:ext>
            </a:extLst>
          </p:cNvPr>
          <p:cNvGraphicFramePr>
            <a:graphicFrameLocks noGrp="1"/>
          </p:cNvGraphicFramePr>
          <p:nvPr>
            <p:ph idx="1"/>
            <p:extLst>
              <p:ext uri="{D42A27DB-BD31-4B8C-83A1-F6EECF244321}">
                <p14:modId xmlns:p14="http://schemas.microsoft.com/office/powerpoint/2010/main" val="1762622386"/>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514438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6A617-586B-E6F0-95F8-A172A56B573F}"/>
              </a:ext>
            </a:extLst>
          </p:cNvPr>
          <p:cNvSpPr>
            <a:spLocks noGrp="1"/>
          </p:cNvSpPr>
          <p:nvPr>
            <p:ph type="title"/>
          </p:nvPr>
        </p:nvSpPr>
        <p:spPr/>
        <p:txBody>
          <a:bodyPr/>
          <a:lstStyle/>
          <a:p>
            <a:r>
              <a:rPr lang="de-DE" dirty="0"/>
              <a:t>1979: A Year </a:t>
            </a:r>
            <a:r>
              <a:rPr lang="de-DE" dirty="0" err="1"/>
              <a:t>of</a:t>
            </a:r>
            <a:r>
              <a:rPr lang="de-DE" dirty="0"/>
              <a:t> </a:t>
            </a:r>
            <a:r>
              <a:rPr lang="de-DE" dirty="0" err="1"/>
              <a:t>Contrasts</a:t>
            </a:r>
            <a:br>
              <a:rPr lang="de-DE" dirty="0"/>
            </a:br>
            <a:r>
              <a:rPr lang="de-DE" dirty="0"/>
              <a:t>1) </a:t>
            </a:r>
            <a:r>
              <a:rPr lang="de-DE" dirty="0">
                <a:solidFill>
                  <a:schemeClr val="accent1">
                    <a:lumMod val="60000"/>
                    <a:lumOff val="40000"/>
                  </a:schemeClr>
                </a:solidFill>
              </a:rPr>
              <a:t>„Christopher Cross“</a:t>
            </a:r>
            <a:br>
              <a:rPr lang="de-DE" dirty="0"/>
            </a:br>
            <a:r>
              <a:rPr lang="de-DE" dirty="0" err="1"/>
              <a:t>by</a:t>
            </a:r>
            <a:r>
              <a:rPr lang="de-DE" dirty="0"/>
              <a:t> </a:t>
            </a:r>
            <a:r>
              <a:rPr lang="de-DE" b="1" dirty="0"/>
              <a:t>Christopher Cross</a:t>
            </a:r>
          </a:p>
        </p:txBody>
      </p:sp>
      <p:pic>
        <p:nvPicPr>
          <p:cNvPr id="6" name="Bildplatzhalter 5" descr="Ein Bild, das Wasservögel, Bild, Vogel enthält.&#10;&#10;Automatisch generierte Beschreibung">
            <a:extLst>
              <a:ext uri="{FF2B5EF4-FFF2-40B4-BE49-F238E27FC236}">
                <a16:creationId xmlns:a16="http://schemas.microsoft.com/office/drawing/2014/main" id="{BFC69B75-EAEB-0DAA-0971-ED3E26D7838A}"/>
              </a:ext>
            </a:extLst>
          </p:cNvPr>
          <p:cNvPicPr>
            <a:picLocks noGrp="1" noChangeAspect="1"/>
          </p:cNvPicPr>
          <p:nvPr>
            <p:ph type="pic" idx="1"/>
          </p:nvPr>
        </p:nvPicPr>
        <p:blipFill rotWithShape="1">
          <a:blip r:embed="rId3"/>
          <a:srcRect t="-23863" b="-23863"/>
          <a:stretch/>
        </p:blipFill>
        <p:spPr/>
      </p:pic>
      <p:sp>
        <p:nvSpPr>
          <p:cNvPr id="4" name="Textplatzhalter 3">
            <a:extLst>
              <a:ext uri="{FF2B5EF4-FFF2-40B4-BE49-F238E27FC236}">
                <a16:creationId xmlns:a16="http://schemas.microsoft.com/office/drawing/2014/main" id="{B5AB576C-9CD3-FA0F-00DC-04C817321CE9}"/>
              </a:ext>
            </a:extLst>
          </p:cNvPr>
          <p:cNvSpPr>
            <a:spLocks noGrp="1"/>
          </p:cNvSpPr>
          <p:nvPr>
            <p:ph type="body" sz="half" idx="2"/>
          </p:nvPr>
        </p:nvSpPr>
        <p:spPr/>
        <p:txBody>
          <a:bodyPr/>
          <a:lstStyle/>
          <a:p>
            <a:r>
              <a:rPr lang="de-DE" dirty="0"/>
              <a:t>Soft rock</a:t>
            </a:r>
          </a:p>
          <a:p>
            <a:endParaRPr lang="de-DE" dirty="0"/>
          </a:p>
        </p:txBody>
      </p:sp>
      <p:pic>
        <p:nvPicPr>
          <p:cNvPr id="7" name="Onlinemedien 6" title="Christopher Cross - Sailing (Official Music Video) [Remastered HD]">
            <a:hlinkClick r:id="" action="ppaction://media"/>
            <a:extLst>
              <a:ext uri="{FF2B5EF4-FFF2-40B4-BE49-F238E27FC236}">
                <a16:creationId xmlns:a16="http://schemas.microsoft.com/office/drawing/2014/main" id="{400BBFC7-919A-34B7-8233-646646BE863E}"/>
              </a:ext>
            </a:extLst>
          </p:cNvPr>
          <p:cNvPicPr>
            <a:picLocks noRot="1" noChangeAspect="1"/>
          </p:cNvPicPr>
          <p:nvPr>
            <a:videoFile r:link="rId1"/>
          </p:nvPr>
        </p:nvPicPr>
        <p:blipFill>
          <a:blip r:embed="rId4"/>
          <a:stretch>
            <a:fillRect/>
          </a:stretch>
        </p:blipFill>
        <p:spPr>
          <a:xfrm>
            <a:off x="2112734" y="3174730"/>
            <a:ext cx="3175304" cy="2381478"/>
          </a:xfrm>
          <a:prstGeom prst="rect">
            <a:avLst/>
          </a:prstGeom>
        </p:spPr>
      </p:pic>
    </p:spTree>
    <p:extLst>
      <p:ext uri="{BB962C8B-B14F-4D97-AF65-F5344CB8AC3E}">
        <p14:creationId xmlns:p14="http://schemas.microsoft.com/office/powerpoint/2010/main" val="2202846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FD47B-E58C-A461-D7F2-DAC22A7B02A9}"/>
              </a:ext>
            </a:extLst>
          </p:cNvPr>
          <p:cNvSpPr>
            <a:spLocks noGrp="1"/>
          </p:cNvSpPr>
          <p:nvPr>
            <p:ph type="title"/>
          </p:nvPr>
        </p:nvSpPr>
        <p:spPr/>
        <p:txBody>
          <a:bodyPr/>
          <a:lstStyle/>
          <a:p>
            <a:r>
              <a:rPr lang="de-DE" dirty="0"/>
              <a:t>1979: A Year </a:t>
            </a:r>
            <a:r>
              <a:rPr lang="de-DE" dirty="0" err="1"/>
              <a:t>of</a:t>
            </a:r>
            <a:r>
              <a:rPr lang="de-DE" dirty="0"/>
              <a:t> </a:t>
            </a:r>
            <a:r>
              <a:rPr lang="de-DE" dirty="0" err="1"/>
              <a:t>Contrasts</a:t>
            </a:r>
            <a:br>
              <a:rPr lang="de-DE" dirty="0"/>
            </a:br>
            <a:r>
              <a:rPr lang="de-DE" dirty="0"/>
              <a:t>2) </a:t>
            </a:r>
            <a:r>
              <a:rPr lang="de-DE" dirty="0">
                <a:solidFill>
                  <a:schemeClr val="accent1">
                    <a:lumMod val="60000"/>
                    <a:lumOff val="40000"/>
                  </a:schemeClr>
                </a:solidFill>
              </a:rPr>
              <a:t>„Highway </a:t>
            </a:r>
            <a:r>
              <a:rPr lang="de-DE" dirty="0" err="1">
                <a:solidFill>
                  <a:schemeClr val="accent1">
                    <a:lumMod val="60000"/>
                    <a:lumOff val="40000"/>
                  </a:schemeClr>
                </a:solidFill>
              </a:rPr>
              <a:t>to</a:t>
            </a:r>
            <a:r>
              <a:rPr lang="de-DE" dirty="0">
                <a:solidFill>
                  <a:schemeClr val="accent1">
                    <a:lumMod val="60000"/>
                    <a:lumOff val="40000"/>
                  </a:schemeClr>
                </a:solidFill>
              </a:rPr>
              <a:t> hell“</a:t>
            </a:r>
            <a:br>
              <a:rPr lang="de-DE" dirty="0"/>
            </a:br>
            <a:r>
              <a:rPr lang="de-DE" dirty="0" err="1"/>
              <a:t>by</a:t>
            </a:r>
            <a:r>
              <a:rPr lang="de-DE" dirty="0"/>
              <a:t> </a:t>
            </a:r>
            <a:r>
              <a:rPr lang="de-DE" b="1" dirty="0"/>
              <a:t>AC/DC</a:t>
            </a:r>
          </a:p>
        </p:txBody>
      </p:sp>
      <p:pic>
        <p:nvPicPr>
          <p:cNvPr id="7" name="Bildplatzhalter 6" descr="Ein Bild, das Kleidung, Menschliches Gesicht, Person, Lächeln enthält.&#10;&#10;Automatisch generierte Beschreibung">
            <a:extLst>
              <a:ext uri="{FF2B5EF4-FFF2-40B4-BE49-F238E27FC236}">
                <a16:creationId xmlns:a16="http://schemas.microsoft.com/office/drawing/2014/main" id="{4840F12D-4345-8C16-18C8-AC3344E1C1E9}"/>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FAAA7ECB-D7D3-0AFA-CE4B-83A7FCD2B63D}"/>
              </a:ext>
            </a:extLst>
          </p:cNvPr>
          <p:cNvSpPr>
            <a:spLocks noGrp="1"/>
          </p:cNvSpPr>
          <p:nvPr>
            <p:ph type="body" sz="half" idx="2"/>
          </p:nvPr>
        </p:nvSpPr>
        <p:spPr/>
        <p:txBody>
          <a:bodyPr/>
          <a:lstStyle/>
          <a:p>
            <a:r>
              <a:rPr lang="de-DE" dirty="0"/>
              <a:t>Hard rock</a:t>
            </a:r>
          </a:p>
          <a:p>
            <a:endParaRPr lang="de-DE" dirty="0"/>
          </a:p>
        </p:txBody>
      </p:sp>
      <p:pic>
        <p:nvPicPr>
          <p:cNvPr id="5" name="Onlinemedien 4" title="AC/DC - Highway to Hell (Official Video)">
            <a:hlinkClick r:id="" action="ppaction://media"/>
            <a:extLst>
              <a:ext uri="{FF2B5EF4-FFF2-40B4-BE49-F238E27FC236}">
                <a16:creationId xmlns:a16="http://schemas.microsoft.com/office/drawing/2014/main" id="{5B3AB5B9-E984-5E48-E5B7-5C7C2E9A7BE3}"/>
              </a:ext>
            </a:extLst>
          </p:cNvPr>
          <p:cNvPicPr>
            <a:picLocks noRot="1" noChangeAspect="1"/>
          </p:cNvPicPr>
          <p:nvPr>
            <a:videoFile r:link="rId1"/>
          </p:nvPr>
        </p:nvPicPr>
        <p:blipFill>
          <a:blip r:embed="rId4"/>
          <a:stretch>
            <a:fillRect/>
          </a:stretch>
        </p:blipFill>
        <p:spPr>
          <a:xfrm>
            <a:off x="2106863" y="3087765"/>
            <a:ext cx="3175000" cy="2381250"/>
          </a:xfrm>
          <a:prstGeom prst="rect">
            <a:avLst/>
          </a:prstGeom>
        </p:spPr>
      </p:pic>
    </p:spTree>
    <p:extLst>
      <p:ext uri="{BB962C8B-B14F-4D97-AF65-F5344CB8AC3E}">
        <p14:creationId xmlns:p14="http://schemas.microsoft.com/office/powerpoint/2010/main" val="19047124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640FE6-7AF1-464D-9D9B-8CC2A7A2E555}"/>
              </a:ext>
            </a:extLst>
          </p:cNvPr>
          <p:cNvSpPr>
            <a:spLocks noGrp="1"/>
          </p:cNvSpPr>
          <p:nvPr>
            <p:ph type="title"/>
          </p:nvPr>
        </p:nvSpPr>
        <p:spPr/>
        <p:txBody>
          <a:bodyPr/>
          <a:lstStyle/>
          <a:p>
            <a:r>
              <a:rPr lang="de-DE" dirty="0"/>
              <a:t>1980: A New Year</a:t>
            </a:r>
            <a:br>
              <a:rPr lang="de-DE" dirty="0"/>
            </a:br>
            <a:r>
              <a:rPr lang="de-DE" dirty="0"/>
              <a:t>A New Big Soundtrack</a:t>
            </a:r>
            <a:br>
              <a:rPr lang="de-DE" dirty="0"/>
            </a:br>
            <a:r>
              <a:rPr lang="de-DE" dirty="0"/>
              <a:t>„</a:t>
            </a:r>
            <a:r>
              <a:rPr lang="de-DE" dirty="0">
                <a:solidFill>
                  <a:schemeClr val="accent1">
                    <a:lumMod val="60000"/>
                    <a:lumOff val="40000"/>
                  </a:schemeClr>
                </a:solidFill>
              </a:rPr>
              <a:t>Xanadu</a:t>
            </a:r>
            <a:r>
              <a:rPr lang="de-DE" dirty="0"/>
              <a:t>“</a:t>
            </a:r>
          </a:p>
        </p:txBody>
      </p:sp>
      <p:pic>
        <p:nvPicPr>
          <p:cNvPr id="7" name="Bildplatzhalter 6" descr="Ein Bild, das Text, Schrift, Screenshot, Buch enthält.&#10;&#10;Automatisch generierte Beschreibung">
            <a:extLst>
              <a:ext uri="{FF2B5EF4-FFF2-40B4-BE49-F238E27FC236}">
                <a16:creationId xmlns:a16="http://schemas.microsoft.com/office/drawing/2014/main" id="{4B8D041E-7DE8-C7C0-90D8-9BDBA2F6DAC5}"/>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2AAA6DD4-33E8-77E2-9417-D2CABBFC5838}"/>
              </a:ext>
            </a:extLst>
          </p:cNvPr>
          <p:cNvSpPr>
            <a:spLocks noGrp="1"/>
          </p:cNvSpPr>
          <p:nvPr>
            <p:ph type="body" sz="half" idx="2"/>
          </p:nvPr>
        </p:nvSpPr>
        <p:spPr/>
        <p:txBody>
          <a:bodyPr/>
          <a:lstStyle/>
          <a:p>
            <a:r>
              <a:rPr lang="de-DE" dirty="0" err="1"/>
              <a:t>Featuring</a:t>
            </a:r>
            <a:r>
              <a:rPr lang="de-DE" dirty="0"/>
              <a:t> THE ELECTRIC LIGHT ORCHESTRA</a:t>
            </a:r>
          </a:p>
          <a:p>
            <a:endParaRPr lang="de-DE" dirty="0"/>
          </a:p>
        </p:txBody>
      </p:sp>
      <p:pic>
        <p:nvPicPr>
          <p:cNvPr id="5" name="Onlinemedien 4" title="E.L.O (Electric Light Orchestra) All Over The World">
            <a:hlinkClick r:id="" action="ppaction://media"/>
            <a:extLst>
              <a:ext uri="{FF2B5EF4-FFF2-40B4-BE49-F238E27FC236}">
                <a16:creationId xmlns:a16="http://schemas.microsoft.com/office/drawing/2014/main" id="{CC173B38-D233-063E-4E7B-D94299BC7EED}"/>
              </a:ext>
            </a:extLst>
          </p:cNvPr>
          <p:cNvPicPr>
            <a:picLocks noRot="1" noChangeAspect="1"/>
          </p:cNvPicPr>
          <p:nvPr>
            <a:videoFile r:link="rId1"/>
          </p:nvPr>
        </p:nvPicPr>
        <p:blipFill>
          <a:blip r:embed="rId4"/>
          <a:stretch>
            <a:fillRect/>
          </a:stretch>
        </p:blipFill>
        <p:spPr>
          <a:xfrm>
            <a:off x="1979129" y="3220113"/>
            <a:ext cx="3799165" cy="2146528"/>
          </a:xfrm>
          <a:prstGeom prst="rect">
            <a:avLst/>
          </a:prstGeom>
        </p:spPr>
      </p:pic>
    </p:spTree>
    <p:extLst>
      <p:ext uri="{BB962C8B-B14F-4D97-AF65-F5344CB8AC3E}">
        <p14:creationId xmlns:p14="http://schemas.microsoft.com/office/powerpoint/2010/main" val="9478998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4D2784-165D-FA8A-FBA0-735053604A32}"/>
              </a:ext>
            </a:extLst>
          </p:cNvPr>
          <p:cNvSpPr>
            <a:spLocks noGrp="1"/>
          </p:cNvSpPr>
          <p:nvPr>
            <p:ph type="title"/>
          </p:nvPr>
        </p:nvSpPr>
        <p:spPr/>
        <p:txBody>
          <a:bodyPr/>
          <a:lstStyle/>
          <a:p>
            <a:r>
              <a:rPr lang="de-DE" dirty="0"/>
              <a:t>1980: Big Music Television (MTV)</a:t>
            </a:r>
            <a:br>
              <a:rPr lang="de-DE" dirty="0"/>
            </a:br>
            <a:r>
              <a:rPr lang="de-DE" dirty="0"/>
              <a:t>„</a:t>
            </a:r>
            <a:r>
              <a:rPr lang="de-DE" dirty="0">
                <a:solidFill>
                  <a:schemeClr val="tx2">
                    <a:lumMod val="50000"/>
                  </a:schemeClr>
                </a:solidFill>
              </a:rPr>
              <a:t>Video </a:t>
            </a:r>
            <a:r>
              <a:rPr lang="de-DE" dirty="0" err="1">
                <a:solidFill>
                  <a:schemeClr val="tx2">
                    <a:lumMod val="50000"/>
                  </a:schemeClr>
                </a:solidFill>
              </a:rPr>
              <a:t>killed</a:t>
            </a:r>
            <a:r>
              <a:rPr lang="de-DE" dirty="0">
                <a:solidFill>
                  <a:schemeClr val="tx2">
                    <a:lumMod val="50000"/>
                  </a:schemeClr>
                </a:solidFill>
              </a:rPr>
              <a:t> </a:t>
            </a:r>
            <a:r>
              <a:rPr lang="de-DE" dirty="0" err="1">
                <a:solidFill>
                  <a:schemeClr val="tx2">
                    <a:lumMod val="50000"/>
                  </a:schemeClr>
                </a:solidFill>
              </a:rPr>
              <a:t>the</a:t>
            </a:r>
            <a:r>
              <a:rPr lang="de-DE" dirty="0">
                <a:solidFill>
                  <a:schemeClr val="tx2">
                    <a:lumMod val="50000"/>
                  </a:schemeClr>
                </a:solidFill>
              </a:rPr>
              <a:t> </a:t>
            </a:r>
            <a:r>
              <a:rPr lang="de-DE" dirty="0" err="1">
                <a:solidFill>
                  <a:schemeClr val="tx2">
                    <a:lumMod val="50000"/>
                  </a:schemeClr>
                </a:solidFill>
              </a:rPr>
              <a:t>radio</a:t>
            </a:r>
            <a:r>
              <a:rPr lang="de-DE" dirty="0">
                <a:solidFill>
                  <a:schemeClr val="tx2">
                    <a:lumMod val="50000"/>
                  </a:schemeClr>
                </a:solidFill>
              </a:rPr>
              <a:t> </a:t>
            </a:r>
            <a:r>
              <a:rPr lang="de-DE" dirty="0" err="1">
                <a:solidFill>
                  <a:schemeClr val="tx2">
                    <a:lumMod val="50000"/>
                  </a:schemeClr>
                </a:solidFill>
              </a:rPr>
              <a:t>star</a:t>
            </a:r>
            <a:r>
              <a:rPr lang="de-DE" dirty="0"/>
              <a:t>“</a:t>
            </a:r>
            <a:br>
              <a:rPr lang="de-DE" dirty="0"/>
            </a:br>
            <a:r>
              <a:rPr lang="de-DE" dirty="0" err="1"/>
              <a:t>by</a:t>
            </a:r>
            <a:r>
              <a:rPr lang="de-DE" dirty="0"/>
              <a:t> </a:t>
            </a:r>
            <a:r>
              <a:rPr lang="de-DE" b="1" dirty="0"/>
              <a:t>The </a:t>
            </a:r>
            <a:r>
              <a:rPr lang="de-DE" b="1" dirty="0" err="1"/>
              <a:t>Buggles</a:t>
            </a:r>
            <a:endParaRPr lang="de-DE" b="1" dirty="0"/>
          </a:p>
        </p:txBody>
      </p:sp>
      <p:pic>
        <p:nvPicPr>
          <p:cNvPr id="7" name="Bildplatzhalter 6" descr="Ein Bild, das Text, Zeichnung, Bild, Darstellung enthält.&#10;&#10;Automatisch generierte Beschreibung">
            <a:extLst>
              <a:ext uri="{FF2B5EF4-FFF2-40B4-BE49-F238E27FC236}">
                <a16:creationId xmlns:a16="http://schemas.microsoft.com/office/drawing/2014/main" id="{2224A629-3269-A478-8B2F-0FBB661B5056}"/>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75578653-3957-B94F-29A6-564680057E6B}"/>
              </a:ext>
            </a:extLst>
          </p:cNvPr>
          <p:cNvSpPr>
            <a:spLocks noGrp="1"/>
          </p:cNvSpPr>
          <p:nvPr>
            <p:ph type="body" sz="half" idx="2"/>
          </p:nvPr>
        </p:nvSpPr>
        <p:spPr/>
        <p:txBody>
          <a:bodyPr/>
          <a:lstStyle/>
          <a:p>
            <a:r>
              <a:rPr lang="de-DE" dirty="0"/>
              <a:t>The </a:t>
            </a:r>
            <a:r>
              <a:rPr lang="de-DE" dirty="0" err="1"/>
              <a:t>project</a:t>
            </a:r>
            <a:r>
              <a:rPr lang="de-DE" dirty="0"/>
              <a:t> </a:t>
            </a:r>
            <a:r>
              <a:rPr lang="de-DE" dirty="0" err="1"/>
              <a:t>by</a:t>
            </a:r>
            <a:r>
              <a:rPr lang="de-DE" dirty="0"/>
              <a:t> </a:t>
            </a:r>
            <a:r>
              <a:rPr lang="de-DE" dirty="0" err="1"/>
              <a:t>producer</a:t>
            </a:r>
            <a:r>
              <a:rPr lang="de-DE" dirty="0"/>
              <a:t> legend </a:t>
            </a:r>
            <a:r>
              <a:rPr lang="de-DE" b="1" dirty="0"/>
              <a:t>Trevor Horn</a:t>
            </a:r>
          </a:p>
          <a:p>
            <a:endParaRPr lang="de-DE" dirty="0"/>
          </a:p>
        </p:txBody>
      </p:sp>
      <p:pic>
        <p:nvPicPr>
          <p:cNvPr id="5" name="Onlinemedien 4" title="The Buggles - Video Killed The Radio Star (Official Music Video)">
            <a:hlinkClick r:id="" action="ppaction://media"/>
            <a:extLst>
              <a:ext uri="{FF2B5EF4-FFF2-40B4-BE49-F238E27FC236}">
                <a16:creationId xmlns:a16="http://schemas.microsoft.com/office/drawing/2014/main" id="{2F658478-BD25-CBAD-297A-F4B9D3DC600D}"/>
              </a:ext>
            </a:extLst>
          </p:cNvPr>
          <p:cNvPicPr>
            <a:picLocks noRot="1" noChangeAspect="1"/>
          </p:cNvPicPr>
          <p:nvPr>
            <a:videoFile r:link="rId1"/>
          </p:nvPr>
        </p:nvPicPr>
        <p:blipFill>
          <a:blip r:embed="rId4"/>
          <a:stretch>
            <a:fillRect/>
          </a:stretch>
        </p:blipFill>
        <p:spPr>
          <a:xfrm>
            <a:off x="1952988" y="3222209"/>
            <a:ext cx="3838331" cy="2168657"/>
          </a:xfrm>
          <a:prstGeom prst="rect">
            <a:avLst/>
          </a:prstGeom>
        </p:spPr>
      </p:pic>
    </p:spTree>
    <p:extLst>
      <p:ext uri="{BB962C8B-B14F-4D97-AF65-F5344CB8AC3E}">
        <p14:creationId xmlns:p14="http://schemas.microsoft.com/office/powerpoint/2010/main" val="117570278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CDABD-528F-339D-B6F1-14B7E9A9D6E5}"/>
              </a:ext>
            </a:extLst>
          </p:cNvPr>
          <p:cNvSpPr>
            <a:spLocks noGrp="1"/>
          </p:cNvSpPr>
          <p:nvPr>
            <p:ph type="title"/>
          </p:nvPr>
        </p:nvSpPr>
        <p:spPr/>
        <p:txBody>
          <a:bodyPr/>
          <a:lstStyle/>
          <a:p>
            <a:r>
              <a:rPr lang="de-DE" dirty="0"/>
              <a:t>A Big New Wave (1980)</a:t>
            </a:r>
            <a:br>
              <a:rPr lang="de-DE" dirty="0"/>
            </a:br>
            <a:r>
              <a:rPr lang="de-DE" dirty="0"/>
              <a:t>„</a:t>
            </a:r>
            <a:r>
              <a:rPr lang="de-DE" dirty="0">
                <a:solidFill>
                  <a:schemeClr val="tx2">
                    <a:lumMod val="50000"/>
                  </a:schemeClr>
                </a:solidFill>
              </a:rPr>
              <a:t>Vienna</a:t>
            </a:r>
            <a:r>
              <a:rPr lang="de-DE" dirty="0"/>
              <a:t>“</a:t>
            </a:r>
            <a:br>
              <a:rPr lang="de-DE" dirty="0"/>
            </a:br>
            <a:r>
              <a:rPr lang="de-DE" dirty="0" err="1"/>
              <a:t>by</a:t>
            </a:r>
            <a:r>
              <a:rPr lang="de-DE" dirty="0"/>
              <a:t> </a:t>
            </a:r>
            <a:r>
              <a:rPr lang="de-DE" b="1" dirty="0"/>
              <a:t>Ultravox</a:t>
            </a:r>
          </a:p>
        </p:txBody>
      </p:sp>
      <p:pic>
        <p:nvPicPr>
          <p:cNvPr id="7" name="Bildplatzhalter 6" descr="Ein Bild, das Kleidung, Mann, Person, Bett enthält.&#10;&#10;Automatisch generierte Beschreibung">
            <a:extLst>
              <a:ext uri="{FF2B5EF4-FFF2-40B4-BE49-F238E27FC236}">
                <a16:creationId xmlns:a16="http://schemas.microsoft.com/office/drawing/2014/main" id="{6AC0EF33-AB09-171E-7674-F3D838536D43}"/>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98A3AF2C-847C-9355-0086-68D1DEE6D7BA}"/>
              </a:ext>
            </a:extLst>
          </p:cNvPr>
          <p:cNvSpPr>
            <a:spLocks noGrp="1"/>
          </p:cNvSpPr>
          <p:nvPr>
            <p:ph type="body" sz="half" idx="2"/>
          </p:nvPr>
        </p:nvSpPr>
        <p:spPr/>
        <p:txBody>
          <a:bodyPr/>
          <a:lstStyle/>
          <a:p>
            <a:r>
              <a:rPr lang="de-DE" dirty="0"/>
              <a:t>New </a:t>
            </a:r>
            <a:r>
              <a:rPr lang="de-DE" dirty="0" err="1"/>
              <a:t>Romantic</a:t>
            </a:r>
            <a:r>
              <a:rPr lang="de-DE" dirty="0"/>
              <a:t> </a:t>
            </a:r>
            <a:r>
              <a:rPr lang="de-DE" dirty="0" err="1"/>
              <a:t>with</a:t>
            </a:r>
            <a:r>
              <a:rPr lang="de-DE" dirty="0"/>
              <a:t> </a:t>
            </a:r>
            <a:r>
              <a:rPr lang="de-DE" dirty="0" err="1"/>
              <a:t>Midge</a:t>
            </a:r>
            <a:r>
              <a:rPr lang="de-DE" dirty="0"/>
              <a:t> Ure</a:t>
            </a:r>
          </a:p>
          <a:p>
            <a:endParaRPr lang="de-DE" dirty="0"/>
          </a:p>
        </p:txBody>
      </p:sp>
      <p:pic>
        <p:nvPicPr>
          <p:cNvPr id="5" name="Onlinemedien 4" title="Ultravox - Vienna (Official Music Video)">
            <a:hlinkClick r:id="" action="ppaction://media"/>
            <a:extLst>
              <a:ext uri="{FF2B5EF4-FFF2-40B4-BE49-F238E27FC236}">
                <a16:creationId xmlns:a16="http://schemas.microsoft.com/office/drawing/2014/main" id="{D435F10E-CA38-FBD1-9478-EBBBB4F6AB64}"/>
              </a:ext>
            </a:extLst>
          </p:cNvPr>
          <p:cNvPicPr>
            <a:picLocks noRot="1" noChangeAspect="1"/>
          </p:cNvPicPr>
          <p:nvPr>
            <a:videoFile r:link="rId1"/>
          </p:nvPr>
        </p:nvPicPr>
        <p:blipFill>
          <a:blip r:embed="rId4"/>
          <a:stretch>
            <a:fillRect/>
          </a:stretch>
        </p:blipFill>
        <p:spPr>
          <a:xfrm>
            <a:off x="2129757" y="3220113"/>
            <a:ext cx="3268244" cy="2451183"/>
          </a:xfrm>
          <a:prstGeom prst="rect">
            <a:avLst/>
          </a:prstGeom>
        </p:spPr>
      </p:pic>
    </p:spTree>
    <p:extLst>
      <p:ext uri="{BB962C8B-B14F-4D97-AF65-F5344CB8AC3E}">
        <p14:creationId xmlns:p14="http://schemas.microsoft.com/office/powerpoint/2010/main" val="10231747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E23C3A-52D0-C67C-D3EF-7FAECD27CA08}"/>
              </a:ext>
            </a:extLst>
          </p:cNvPr>
          <p:cNvSpPr>
            <a:spLocks noGrp="1"/>
          </p:cNvSpPr>
          <p:nvPr>
            <p:ph type="title"/>
          </p:nvPr>
        </p:nvSpPr>
        <p:spPr/>
        <p:txBody>
          <a:bodyPr/>
          <a:lstStyle/>
          <a:p>
            <a:r>
              <a:rPr lang="de-DE" dirty="0"/>
              <a:t>Big Bowie (1980)</a:t>
            </a:r>
            <a:br>
              <a:rPr lang="de-DE" dirty="0"/>
            </a:br>
            <a:r>
              <a:rPr lang="de-DE" dirty="0"/>
              <a:t>„</a:t>
            </a:r>
            <a:r>
              <a:rPr lang="de-DE" dirty="0" err="1">
                <a:solidFill>
                  <a:schemeClr val="tx2">
                    <a:lumMod val="50000"/>
                  </a:schemeClr>
                </a:solidFill>
              </a:rPr>
              <a:t>Scary</a:t>
            </a:r>
            <a:r>
              <a:rPr lang="de-DE" dirty="0">
                <a:solidFill>
                  <a:schemeClr val="tx2">
                    <a:lumMod val="50000"/>
                  </a:schemeClr>
                </a:solidFill>
              </a:rPr>
              <a:t> Monsters</a:t>
            </a:r>
            <a:r>
              <a:rPr lang="de-DE" dirty="0"/>
              <a:t>“</a:t>
            </a:r>
            <a:br>
              <a:rPr lang="de-DE" dirty="0"/>
            </a:br>
            <a:r>
              <a:rPr lang="de-DE" dirty="0" err="1"/>
              <a:t>by</a:t>
            </a:r>
            <a:r>
              <a:rPr lang="de-DE" dirty="0"/>
              <a:t> </a:t>
            </a:r>
            <a:r>
              <a:rPr lang="de-DE" b="1" dirty="0"/>
              <a:t>David Bowie</a:t>
            </a:r>
          </a:p>
        </p:txBody>
      </p:sp>
      <p:pic>
        <p:nvPicPr>
          <p:cNvPr id="7" name="Bildplatzhalter 6" descr="Ein Bild, das Text, Entwurf, Menschliches Gesicht, Darstellung enthält.&#10;&#10;Automatisch generierte Beschreibung">
            <a:extLst>
              <a:ext uri="{FF2B5EF4-FFF2-40B4-BE49-F238E27FC236}">
                <a16:creationId xmlns:a16="http://schemas.microsoft.com/office/drawing/2014/main" id="{B45D88A1-53F7-61C7-9C87-A715319698F1}"/>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11F79576-AB1B-B17E-0248-A51BC3BEE179}"/>
              </a:ext>
            </a:extLst>
          </p:cNvPr>
          <p:cNvSpPr>
            <a:spLocks noGrp="1"/>
          </p:cNvSpPr>
          <p:nvPr>
            <p:ph type="body" sz="half" idx="2"/>
          </p:nvPr>
        </p:nvSpPr>
        <p:spPr/>
        <p:txBody>
          <a:bodyPr/>
          <a:lstStyle/>
          <a:p>
            <a:r>
              <a:rPr lang="de-DE" dirty="0"/>
              <a:t>Ashes </a:t>
            </a:r>
            <a:r>
              <a:rPr lang="de-DE" dirty="0" err="1"/>
              <a:t>to</a:t>
            </a:r>
            <a:r>
              <a:rPr lang="de-DE" dirty="0"/>
              <a:t> </a:t>
            </a:r>
            <a:r>
              <a:rPr lang="de-DE" dirty="0" err="1"/>
              <a:t>ashes</a:t>
            </a:r>
            <a:r>
              <a:rPr lang="de-DE" dirty="0"/>
              <a:t> (RIP)</a:t>
            </a:r>
          </a:p>
          <a:p>
            <a:endParaRPr lang="de-DE" dirty="0"/>
          </a:p>
        </p:txBody>
      </p:sp>
      <p:pic>
        <p:nvPicPr>
          <p:cNvPr id="5" name="Onlinemedien 4" title="David Bowie - Ashes To Ashes (Official Video)">
            <a:hlinkClick r:id="" action="ppaction://media"/>
            <a:extLst>
              <a:ext uri="{FF2B5EF4-FFF2-40B4-BE49-F238E27FC236}">
                <a16:creationId xmlns:a16="http://schemas.microsoft.com/office/drawing/2014/main" id="{A4AE3868-4D77-AD1A-9120-FF8A58997FB0}"/>
              </a:ext>
            </a:extLst>
          </p:cNvPr>
          <p:cNvPicPr>
            <a:picLocks noRot="1" noChangeAspect="1"/>
          </p:cNvPicPr>
          <p:nvPr>
            <a:videoFile r:link="rId1"/>
          </p:nvPr>
        </p:nvPicPr>
        <p:blipFill>
          <a:blip r:embed="rId4"/>
          <a:stretch>
            <a:fillRect/>
          </a:stretch>
        </p:blipFill>
        <p:spPr>
          <a:xfrm>
            <a:off x="2160874" y="3220113"/>
            <a:ext cx="3213739" cy="2410304"/>
          </a:xfrm>
          <a:prstGeom prst="rect">
            <a:avLst/>
          </a:prstGeom>
        </p:spPr>
      </p:pic>
    </p:spTree>
    <p:extLst>
      <p:ext uri="{BB962C8B-B14F-4D97-AF65-F5344CB8AC3E}">
        <p14:creationId xmlns:p14="http://schemas.microsoft.com/office/powerpoint/2010/main" val="5121076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567458-AEEA-E2B8-3A7C-0CD5A4D0D6B4}"/>
              </a:ext>
            </a:extLst>
          </p:cNvPr>
          <p:cNvSpPr>
            <a:spLocks noGrp="1"/>
          </p:cNvSpPr>
          <p:nvPr>
            <p:ph type="title"/>
          </p:nvPr>
        </p:nvSpPr>
        <p:spPr/>
        <p:txBody>
          <a:bodyPr/>
          <a:lstStyle/>
          <a:p>
            <a:r>
              <a:rPr lang="de-DE" dirty="0"/>
              <a:t>Big </a:t>
            </a:r>
            <a:r>
              <a:rPr lang="de-DE" dirty="0" err="1"/>
              <a:t>Weird</a:t>
            </a:r>
            <a:r>
              <a:rPr lang="de-DE" dirty="0"/>
              <a:t> World Music (1980)</a:t>
            </a:r>
            <a:br>
              <a:rPr lang="de-DE" dirty="0"/>
            </a:br>
            <a:r>
              <a:rPr lang="de-DE" dirty="0"/>
              <a:t>„</a:t>
            </a:r>
            <a:r>
              <a:rPr lang="de-DE" dirty="0" err="1">
                <a:solidFill>
                  <a:schemeClr val="tx2">
                    <a:lumMod val="50000"/>
                  </a:schemeClr>
                </a:solidFill>
              </a:rPr>
              <a:t>Remain</a:t>
            </a:r>
            <a:r>
              <a:rPr lang="de-DE" dirty="0">
                <a:solidFill>
                  <a:schemeClr val="tx2">
                    <a:lumMod val="50000"/>
                  </a:schemeClr>
                </a:solidFill>
              </a:rPr>
              <a:t> in Light</a:t>
            </a:r>
            <a:r>
              <a:rPr lang="de-DE" dirty="0"/>
              <a:t>“</a:t>
            </a:r>
            <a:br>
              <a:rPr lang="de-DE" dirty="0"/>
            </a:br>
            <a:r>
              <a:rPr lang="de-DE" dirty="0" err="1"/>
              <a:t>by</a:t>
            </a:r>
            <a:r>
              <a:rPr lang="de-DE" dirty="0"/>
              <a:t> </a:t>
            </a:r>
            <a:r>
              <a:rPr lang="de-DE" b="1" dirty="0"/>
              <a:t>Talking Heads</a:t>
            </a:r>
          </a:p>
        </p:txBody>
      </p:sp>
      <p:pic>
        <p:nvPicPr>
          <p:cNvPr id="7" name="Bildplatzhalter 6" descr="Ein Bild, das Text, Menschliches Gesicht, Poster, Person enthält.&#10;&#10;Automatisch generierte Beschreibung">
            <a:extLst>
              <a:ext uri="{FF2B5EF4-FFF2-40B4-BE49-F238E27FC236}">
                <a16:creationId xmlns:a16="http://schemas.microsoft.com/office/drawing/2014/main" id="{4395E9FD-B522-C7A4-6B00-E0E533ED32A4}"/>
              </a:ext>
            </a:extLst>
          </p:cNvPr>
          <p:cNvPicPr>
            <a:picLocks noGrp="1" noChangeAspect="1"/>
          </p:cNvPicPr>
          <p:nvPr>
            <p:ph type="pic" idx="1"/>
          </p:nvPr>
        </p:nvPicPr>
        <p:blipFill rotWithShape="1">
          <a:blip r:embed="rId3"/>
          <a:srcRect t="-25113" b="-25113"/>
          <a:stretch/>
        </p:blipFill>
        <p:spPr/>
      </p:pic>
      <p:sp>
        <p:nvSpPr>
          <p:cNvPr id="4" name="Textplatzhalter 3">
            <a:extLst>
              <a:ext uri="{FF2B5EF4-FFF2-40B4-BE49-F238E27FC236}">
                <a16:creationId xmlns:a16="http://schemas.microsoft.com/office/drawing/2014/main" id="{9B0772D1-2257-9E10-767C-2CCDBAA5B844}"/>
              </a:ext>
            </a:extLst>
          </p:cNvPr>
          <p:cNvSpPr>
            <a:spLocks noGrp="1"/>
          </p:cNvSpPr>
          <p:nvPr>
            <p:ph type="body" sz="half" idx="2"/>
          </p:nvPr>
        </p:nvSpPr>
        <p:spPr/>
        <p:txBody>
          <a:bodyPr/>
          <a:lstStyle/>
          <a:p>
            <a:r>
              <a:rPr lang="de-DE" dirty="0" err="1"/>
              <a:t>Once</a:t>
            </a:r>
            <a:r>
              <a:rPr lang="de-DE" dirty="0"/>
              <a:t> in a </a:t>
            </a:r>
            <a:r>
              <a:rPr lang="de-DE" dirty="0" err="1"/>
              <a:t>lifetime</a:t>
            </a:r>
            <a:endParaRPr lang="de-DE" dirty="0"/>
          </a:p>
          <a:p>
            <a:endParaRPr lang="de-DE" dirty="0"/>
          </a:p>
        </p:txBody>
      </p:sp>
      <p:pic>
        <p:nvPicPr>
          <p:cNvPr id="5" name="Onlinemedien 4" title="Talking Heads - Once in a Lifetime (Official Video)">
            <a:hlinkClick r:id="" action="ppaction://media"/>
            <a:extLst>
              <a:ext uri="{FF2B5EF4-FFF2-40B4-BE49-F238E27FC236}">
                <a16:creationId xmlns:a16="http://schemas.microsoft.com/office/drawing/2014/main" id="{7A881C80-D347-B7AF-4915-A6701E154F38}"/>
              </a:ext>
            </a:extLst>
          </p:cNvPr>
          <p:cNvPicPr>
            <a:picLocks noRot="1" noChangeAspect="1"/>
          </p:cNvPicPr>
          <p:nvPr>
            <a:videoFile r:link="rId1"/>
          </p:nvPr>
        </p:nvPicPr>
        <p:blipFill>
          <a:blip r:embed="rId4"/>
          <a:stretch>
            <a:fillRect/>
          </a:stretch>
        </p:blipFill>
        <p:spPr>
          <a:xfrm>
            <a:off x="2087512" y="3156176"/>
            <a:ext cx="3360464" cy="2520348"/>
          </a:xfrm>
          <a:prstGeom prst="rect">
            <a:avLst/>
          </a:prstGeom>
        </p:spPr>
      </p:pic>
    </p:spTree>
    <p:extLst>
      <p:ext uri="{BB962C8B-B14F-4D97-AF65-F5344CB8AC3E}">
        <p14:creationId xmlns:p14="http://schemas.microsoft.com/office/powerpoint/2010/main" val="6166136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03504D-CD90-6F2D-FF0F-953CCDF60DF8}"/>
              </a:ext>
            </a:extLst>
          </p:cNvPr>
          <p:cNvSpPr>
            <a:spLocks noGrp="1"/>
          </p:cNvSpPr>
          <p:nvPr>
            <p:ph type="title"/>
          </p:nvPr>
        </p:nvSpPr>
        <p:spPr/>
        <p:txBody>
          <a:bodyPr/>
          <a:lstStyle/>
          <a:p>
            <a:r>
              <a:rPr lang="de-DE" dirty="0"/>
              <a:t>1981: A New Year</a:t>
            </a:r>
            <a:br>
              <a:rPr lang="de-DE" dirty="0"/>
            </a:br>
            <a:r>
              <a:rPr lang="de-DE" dirty="0"/>
              <a:t>A New Big Soundtrack</a:t>
            </a:r>
            <a:br>
              <a:rPr lang="de-DE" dirty="0"/>
            </a:br>
            <a:r>
              <a:rPr lang="de-DE" dirty="0"/>
              <a:t>„</a:t>
            </a:r>
            <a:r>
              <a:rPr lang="de-DE" dirty="0">
                <a:solidFill>
                  <a:schemeClr val="accent1">
                    <a:lumMod val="60000"/>
                    <a:lumOff val="40000"/>
                  </a:schemeClr>
                </a:solidFill>
              </a:rPr>
              <a:t>Chariots </a:t>
            </a:r>
            <a:r>
              <a:rPr lang="de-DE" dirty="0" err="1">
                <a:solidFill>
                  <a:schemeClr val="accent1">
                    <a:lumMod val="60000"/>
                    <a:lumOff val="40000"/>
                  </a:schemeClr>
                </a:solidFill>
              </a:rPr>
              <a:t>of</a:t>
            </a:r>
            <a:r>
              <a:rPr lang="de-DE" dirty="0">
                <a:solidFill>
                  <a:schemeClr val="accent1">
                    <a:lumMod val="60000"/>
                    <a:lumOff val="40000"/>
                  </a:schemeClr>
                </a:solidFill>
              </a:rPr>
              <a:t> </a:t>
            </a:r>
            <a:r>
              <a:rPr lang="de-DE" dirty="0" err="1">
                <a:solidFill>
                  <a:schemeClr val="accent1">
                    <a:lumMod val="60000"/>
                    <a:lumOff val="40000"/>
                  </a:schemeClr>
                </a:solidFill>
              </a:rPr>
              <a:t>Fire</a:t>
            </a:r>
            <a:r>
              <a:rPr lang="de-DE" dirty="0"/>
              <a:t>“</a:t>
            </a:r>
          </a:p>
        </p:txBody>
      </p:sp>
      <p:pic>
        <p:nvPicPr>
          <p:cNvPr id="7" name="Bildplatzhalter 6" descr="Ein Bild, das Text, Buch, Rechteck, Screenshot enthält.&#10;&#10;Automatisch generierte Beschreibung">
            <a:extLst>
              <a:ext uri="{FF2B5EF4-FFF2-40B4-BE49-F238E27FC236}">
                <a16:creationId xmlns:a16="http://schemas.microsoft.com/office/drawing/2014/main" id="{D51F6CA5-AB2A-B857-26AA-886782CAAE47}"/>
              </a:ext>
            </a:extLst>
          </p:cNvPr>
          <p:cNvPicPr>
            <a:picLocks noGrp="1" noChangeAspect="1"/>
          </p:cNvPicPr>
          <p:nvPr>
            <p:ph type="pic" idx="1"/>
          </p:nvPr>
        </p:nvPicPr>
        <p:blipFill rotWithShape="1">
          <a:blip r:embed="rId3"/>
          <a:srcRect t="-25593" b="-25593"/>
          <a:stretch/>
        </p:blipFill>
        <p:spPr/>
      </p:pic>
      <p:sp>
        <p:nvSpPr>
          <p:cNvPr id="4" name="Textplatzhalter 3">
            <a:extLst>
              <a:ext uri="{FF2B5EF4-FFF2-40B4-BE49-F238E27FC236}">
                <a16:creationId xmlns:a16="http://schemas.microsoft.com/office/drawing/2014/main" id="{D411BA4B-5EC3-46EF-2D2D-0890351E536E}"/>
              </a:ext>
            </a:extLst>
          </p:cNvPr>
          <p:cNvSpPr>
            <a:spLocks noGrp="1"/>
          </p:cNvSpPr>
          <p:nvPr>
            <p:ph type="body" sz="half" idx="2"/>
          </p:nvPr>
        </p:nvSpPr>
        <p:spPr/>
        <p:txBody>
          <a:bodyPr/>
          <a:lstStyle/>
          <a:p>
            <a:r>
              <a:rPr lang="de-DE" dirty="0"/>
              <a:t>By VANGELIS</a:t>
            </a:r>
          </a:p>
          <a:p>
            <a:endParaRPr lang="de-DE" dirty="0"/>
          </a:p>
        </p:txBody>
      </p:sp>
      <p:pic>
        <p:nvPicPr>
          <p:cNvPr id="5" name="Onlinemedien 4" title="Vangelis - Chariots Of Fire">
            <a:hlinkClick r:id="" action="ppaction://media"/>
            <a:extLst>
              <a:ext uri="{FF2B5EF4-FFF2-40B4-BE49-F238E27FC236}">
                <a16:creationId xmlns:a16="http://schemas.microsoft.com/office/drawing/2014/main" id="{6FAF6F2A-C50A-BE7E-42EE-450266A7C6AA}"/>
              </a:ext>
            </a:extLst>
          </p:cNvPr>
          <p:cNvPicPr>
            <a:picLocks noRot="1" noChangeAspect="1"/>
          </p:cNvPicPr>
          <p:nvPr>
            <a:videoFile r:link="rId1"/>
          </p:nvPr>
        </p:nvPicPr>
        <p:blipFill>
          <a:blip r:embed="rId4"/>
          <a:stretch>
            <a:fillRect/>
          </a:stretch>
        </p:blipFill>
        <p:spPr>
          <a:xfrm>
            <a:off x="2125049" y="3212481"/>
            <a:ext cx="3285390" cy="2464043"/>
          </a:xfrm>
          <a:prstGeom prst="rect">
            <a:avLst/>
          </a:prstGeom>
        </p:spPr>
      </p:pic>
    </p:spTree>
    <p:extLst>
      <p:ext uri="{BB962C8B-B14F-4D97-AF65-F5344CB8AC3E}">
        <p14:creationId xmlns:p14="http://schemas.microsoft.com/office/powerpoint/2010/main" val="370903651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8F56D0-4410-3F76-614F-5F3143C42FC4}"/>
              </a:ext>
            </a:extLst>
          </p:cNvPr>
          <p:cNvSpPr>
            <a:spLocks noGrp="1"/>
          </p:cNvSpPr>
          <p:nvPr>
            <p:ph type="title"/>
          </p:nvPr>
        </p:nvSpPr>
        <p:spPr/>
        <p:txBody>
          <a:bodyPr/>
          <a:lstStyle/>
          <a:p>
            <a:r>
              <a:rPr lang="de-DE" dirty="0"/>
              <a:t>Big Phil (1981)</a:t>
            </a:r>
            <a:br>
              <a:rPr lang="de-DE" dirty="0"/>
            </a:br>
            <a:r>
              <a:rPr lang="de-DE" dirty="0"/>
              <a:t>„</a:t>
            </a:r>
            <a:r>
              <a:rPr lang="de-DE" dirty="0">
                <a:solidFill>
                  <a:schemeClr val="tx2">
                    <a:lumMod val="50000"/>
                  </a:schemeClr>
                </a:solidFill>
              </a:rPr>
              <a:t>Face Value</a:t>
            </a:r>
            <a:r>
              <a:rPr lang="de-DE" dirty="0"/>
              <a:t>“</a:t>
            </a:r>
            <a:br>
              <a:rPr lang="de-DE" dirty="0"/>
            </a:br>
            <a:r>
              <a:rPr lang="de-DE" dirty="0" err="1"/>
              <a:t>by</a:t>
            </a:r>
            <a:r>
              <a:rPr lang="de-DE" dirty="0"/>
              <a:t> </a:t>
            </a:r>
            <a:r>
              <a:rPr lang="de-DE" b="1" dirty="0"/>
              <a:t>Phil Collins</a:t>
            </a:r>
          </a:p>
        </p:txBody>
      </p:sp>
      <p:pic>
        <p:nvPicPr>
          <p:cNvPr id="7" name="Bildplatzhalter 6" descr="Ein Bild, das Menschliches Gesicht, Mann, Porträt, Schwarzweiß enthält.&#10;&#10;Automatisch generierte Beschreibung">
            <a:extLst>
              <a:ext uri="{FF2B5EF4-FFF2-40B4-BE49-F238E27FC236}">
                <a16:creationId xmlns:a16="http://schemas.microsoft.com/office/drawing/2014/main" id="{D8958DE5-1E33-EFA1-C3BB-E1504F7D8306}"/>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17190222-0CFE-B624-5162-9A5D48002403}"/>
              </a:ext>
            </a:extLst>
          </p:cNvPr>
          <p:cNvSpPr>
            <a:spLocks noGrp="1"/>
          </p:cNvSpPr>
          <p:nvPr>
            <p:ph type="body" sz="half" idx="2"/>
          </p:nvPr>
        </p:nvSpPr>
        <p:spPr/>
        <p:txBody>
          <a:bodyPr/>
          <a:lstStyle/>
          <a:p>
            <a:r>
              <a:rPr lang="de-DE" dirty="0"/>
              <a:t>In </a:t>
            </a:r>
            <a:r>
              <a:rPr lang="de-DE" dirty="0" err="1"/>
              <a:t>the</a:t>
            </a:r>
            <a:r>
              <a:rPr lang="de-DE" dirty="0"/>
              <a:t> </a:t>
            </a:r>
            <a:r>
              <a:rPr lang="de-DE" dirty="0" err="1"/>
              <a:t>air</a:t>
            </a:r>
            <a:r>
              <a:rPr lang="de-DE" dirty="0"/>
              <a:t> </a:t>
            </a:r>
            <a:r>
              <a:rPr lang="de-DE" dirty="0" err="1"/>
              <a:t>tonight</a:t>
            </a:r>
            <a:endParaRPr lang="de-DE" dirty="0"/>
          </a:p>
          <a:p>
            <a:endParaRPr lang="de-DE" dirty="0"/>
          </a:p>
        </p:txBody>
      </p:sp>
      <p:pic>
        <p:nvPicPr>
          <p:cNvPr id="5" name="Onlinemedien 4" title="Phil Collins - In The Air Tonight (Official Music Video)">
            <a:hlinkClick r:id="" action="ppaction://media"/>
            <a:extLst>
              <a:ext uri="{FF2B5EF4-FFF2-40B4-BE49-F238E27FC236}">
                <a16:creationId xmlns:a16="http://schemas.microsoft.com/office/drawing/2014/main" id="{2A91F6E1-0B72-556D-6E67-244CB8D9A3CD}"/>
              </a:ext>
            </a:extLst>
          </p:cNvPr>
          <p:cNvPicPr>
            <a:picLocks noRot="1" noChangeAspect="1"/>
          </p:cNvPicPr>
          <p:nvPr>
            <a:videoFile r:link="rId1"/>
          </p:nvPr>
        </p:nvPicPr>
        <p:blipFill>
          <a:blip r:embed="rId4"/>
          <a:stretch>
            <a:fillRect/>
          </a:stretch>
        </p:blipFill>
        <p:spPr>
          <a:xfrm>
            <a:off x="1788061" y="3220113"/>
            <a:ext cx="4161496" cy="2351245"/>
          </a:xfrm>
          <a:prstGeom prst="rect">
            <a:avLst/>
          </a:prstGeom>
        </p:spPr>
      </p:pic>
    </p:spTree>
    <p:extLst>
      <p:ext uri="{BB962C8B-B14F-4D97-AF65-F5344CB8AC3E}">
        <p14:creationId xmlns:p14="http://schemas.microsoft.com/office/powerpoint/2010/main" val="385043787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E3EA15-E1EF-BFBA-79E0-D42C9C0AE134}"/>
              </a:ext>
            </a:extLst>
          </p:cNvPr>
          <p:cNvSpPr>
            <a:spLocks noGrp="1"/>
          </p:cNvSpPr>
          <p:nvPr>
            <p:ph type="title"/>
          </p:nvPr>
        </p:nvSpPr>
        <p:spPr/>
        <p:txBody>
          <a:bodyPr/>
          <a:lstStyle/>
          <a:p>
            <a:r>
              <a:rPr lang="de-DE" dirty="0"/>
              <a:t>Big Keyboards (1981)</a:t>
            </a:r>
            <a:br>
              <a:rPr lang="de-DE" dirty="0"/>
            </a:br>
            <a:r>
              <a:rPr lang="de-DE" dirty="0"/>
              <a:t>„</a:t>
            </a:r>
            <a:r>
              <a:rPr lang="de-DE" dirty="0">
                <a:solidFill>
                  <a:schemeClr val="tx2">
                    <a:lumMod val="50000"/>
                  </a:schemeClr>
                </a:solidFill>
              </a:rPr>
              <a:t>Architecture &amp; </a:t>
            </a:r>
            <a:r>
              <a:rPr lang="de-DE" dirty="0" err="1">
                <a:solidFill>
                  <a:schemeClr val="tx2">
                    <a:lumMod val="50000"/>
                  </a:schemeClr>
                </a:solidFill>
              </a:rPr>
              <a:t>Morality</a:t>
            </a:r>
            <a:r>
              <a:rPr lang="de-DE" dirty="0"/>
              <a:t>“</a:t>
            </a:r>
            <a:br>
              <a:rPr lang="de-DE" dirty="0"/>
            </a:br>
            <a:r>
              <a:rPr lang="de-DE" dirty="0" err="1"/>
              <a:t>by</a:t>
            </a:r>
            <a:r>
              <a:rPr lang="de-DE" dirty="0"/>
              <a:t> </a:t>
            </a:r>
            <a:r>
              <a:rPr lang="de-DE" b="1" dirty="0"/>
              <a:t>OMD</a:t>
            </a:r>
            <a:endParaRPr lang="de-DE" dirty="0"/>
          </a:p>
        </p:txBody>
      </p:sp>
      <p:pic>
        <p:nvPicPr>
          <p:cNvPr id="7" name="Bildplatzhalter 6" descr="Ein Bild, das Text, Screenshot, parallel, Schrift enthält.&#10;&#10;Automatisch generierte Beschreibung">
            <a:extLst>
              <a:ext uri="{FF2B5EF4-FFF2-40B4-BE49-F238E27FC236}">
                <a16:creationId xmlns:a16="http://schemas.microsoft.com/office/drawing/2014/main" id="{3A7CC8C5-53E5-374B-6BA7-27E36A5F307F}"/>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43CD75FD-B0DE-472A-049C-AB109AC60DCA}"/>
              </a:ext>
            </a:extLst>
          </p:cNvPr>
          <p:cNvSpPr>
            <a:spLocks noGrp="1"/>
          </p:cNvSpPr>
          <p:nvPr>
            <p:ph type="body" sz="half" idx="2"/>
          </p:nvPr>
        </p:nvSpPr>
        <p:spPr/>
        <p:txBody>
          <a:bodyPr/>
          <a:lstStyle/>
          <a:p>
            <a:r>
              <a:rPr lang="de-DE" dirty="0"/>
              <a:t>Maid </a:t>
            </a:r>
            <a:r>
              <a:rPr lang="de-DE" dirty="0" err="1"/>
              <a:t>of</a:t>
            </a:r>
            <a:r>
              <a:rPr lang="de-DE" dirty="0"/>
              <a:t> Orleans</a:t>
            </a:r>
          </a:p>
          <a:p>
            <a:endParaRPr lang="de-DE" dirty="0"/>
          </a:p>
        </p:txBody>
      </p:sp>
      <p:pic>
        <p:nvPicPr>
          <p:cNvPr id="5" name="Onlinemedien 4" title="Orchestral Manoeuvres In The Dark - Maid Of Orleans">
            <a:hlinkClick r:id="" action="ppaction://media"/>
            <a:extLst>
              <a:ext uri="{FF2B5EF4-FFF2-40B4-BE49-F238E27FC236}">
                <a16:creationId xmlns:a16="http://schemas.microsoft.com/office/drawing/2014/main" id="{B9DD5B20-A38A-AF7D-8325-07A4E1655E89}"/>
              </a:ext>
            </a:extLst>
          </p:cNvPr>
          <p:cNvPicPr>
            <a:picLocks noRot="1" noChangeAspect="1"/>
          </p:cNvPicPr>
          <p:nvPr>
            <a:videoFile r:link="rId1"/>
          </p:nvPr>
        </p:nvPicPr>
        <p:blipFill>
          <a:blip r:embed="rId4"/>
          <a:stretch>
            <a:fillRect/>
          </a:stretch>
        </p:blipFill>
        <p:spPr>
          <a:xfrm>
            <a:off x="1810491" y="3141698"/>
            <a:ext cx="3914506" cy="2211696"/>
          </a:xfrm>
          <a:prstGeom prst="rect">
            <a:avLst/>
          </a:prstGeom>
        </p:spPr>
      </p:pic>
    </p:spTree>
    <p:extLst>
      <p:ext uri="{BB962C8B-B14F-4D97-AF65-F5344CB8AC3E}">
        <p14:creationId xmlns:p14="http://schemas.microsoft.com/office/powerpoint/2010/main" val="127776037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0E6660-8AE0-52C2-B10B-99241C6E5BA3}"/>
              </a:ext>
            </a:extLst>
          </p:cNvPr>
          <p:cNvSpPr>
            <a:spLocks noGrp="1"/>
          </p:cNvSpPr>
          <p:nvPr>
            <p:ph type="title"/>
          </p:nvPr>
        </p:nvSpPr>
        <p:spPr/>
        <p:txBody>
          <a:bodyPr/>
          <a:lstStyle/>
          <a:p>
            <a:r>
              <a:rPr lang="de-DE" dirty="0"/>
              <a:t>A Big Start (1977):</a:t>
            </a:r>
            <a:br>
              <a:rPr lang="de-DE" dirty="0"/>
            </a:br>
            <a:r>
              <a:rPr lang="de-DE" dirty="0">
                <a:highlight>
                  <a:srgbClr val="FF00FF"/>
                </a:highlight>
              </a:rPr>
              <a:t>Saturday Night Fever </a:t>
            </a:r>
            <a:br>
              <a:rPr lang="de-DE" dirty="0"/>
            </a:br>
            <a:endParaRPr lang="de-DE" dirty="0"/>
          </a:p>
        </p:txBody>
      </p:sp>
      <p:pic>
        <p:nvPicPr>
          <p:cNvPr id="6" name="Bildplatzhalter 5" descr="Ein Bild, das Kleidung, Person, Tanz, Sport enthält.&#10;&#10;Automatisch generierte Beschreibung">
            <a:extLst>
              <a:ext uri="{FF2B5EF4-FFF2-40B4-BE49-F238E27FC236}">
                <a16:creationId xmlns:a16="http://schemas.microsoft.com/office/drawing/2014/main" id="{B58C3C33-1547-D44C-BC89-00448DAC29B2}"/>
              </a:ext>
            </a:extLst>
          </p:cNvPr>
          <p:cNvPicPr>
            <a:picLocks noGrp="1" noChangeAspect="1"/>
          </p:cNvPicPr>
          <p:nvPr>
            <p:ph type="pic" idx="1"/>
          </p:nvPr>
        </p:nvPicPr>
        <p:blipFill>
          <a:blip r:embed="rId3"/>
          <a:srcRect l="2703" r="2703"/>
          <a:stretch>
            <a:fillRect/>
          </a:stretch>
        </p:blipFill>
        <p:spPr/>
      </p:pic>
      <p:sp>
        <p:nvSpPr>
          <p:cNvPr id="4" name="Textplatzhalter 3">
            <a:extLst>
              <a:ext uri="{FF2B5EF4-FFF2-40B4-BE49-F238E27FC236}">
                <a16:creationId xmlns:a16="http://schemas.microsoft.com/office/drawing/2014/main" id="{5336FAA9-4DD3-1DF0-B64B-A67562E42548}"/>
              </a:ext>
            </a:extLst>
          </p:cNvPr>
          <p:cNvSpPr>
            <a:spLocks noGrp="1"/>
          </p:cNvSpPr>
          <p:nvPr>
            <p:ph type="body" sz="half" idx="2"/>
          </p:nvPr>
        </p:nvSpPr>
        <p:spPr/>
        <p:txBody>
          <a:bodyPr/>
          <a:lstStyle/>
          <a:p>
            <a:r>
              <a:rPr lang="de-DE" dirty="0"/>
              <a:t>The Bee </a:t>
            </a:r>
            <a:r>
              <a:rPr lang="de-DE" dirty="0" err="1"/>
              <a:t>Gees</a:t>
            </a:r>
            <a:r>
              <a:rPr lang="de-DE" dirty="0"/>
              <a:t> Disco Soundtrack </a:t>
            </a:r>
            <a:r>
              <a:rPr lang="de-DE" dirty="0" err="1"/>
              <a:t>that</a:t>
            </a:r>
            <a:r>
              <a:rPr lang="de-DE" dirty="0"/>
              <a:t> </a:t>
            </a:r>
            <a:r>
              <a:rPr lang="de-DE" dirty="0" err="1"/>
              <a:t>made</a:t>
            </a:r>
            <a:r>
              <a:rPr lang="de-DE" dirty="0"/>
              <a:t> John Travolta a </a:t>
            </a:r>
            <a:r>
              <a:rPr lang="de-DE" dirty="0" err="1"/>
              <a:t>big</a:t>
            </a:r>
            <a:r>
              <a:rPr lang="de-DE" dirty="0"/>
              <a:t> </a:t>
            </a:r>
            <a:r>
              <a:rPr lang="de-DE" dirty="0" err="1"/>
              <a:t>star</a:t>
            </a:r>
            <a:endParaRPr lang="de-DE" dirty="0"/>
          </a:p>
        </p:txBody>
      </p:sp>
      <p:pic>
        <p:nvPicPr>
          <p:cNvPr id="7" name="Onlinemedien 6" title="Bee Gees - Stayin' Alive (Official Music Video)">
            <a:hlinkClick r:id="" action="ppaction://media"/>
            <a:extLst>
              <a:ext uri="{FF2B5EF4-FFF2-40B4-BE49-F238E27FC236}">
                <a16:creationId xmlns:a16="http://schemas.microsoft.com/office/drawing/2014/main" id="{A5C16281-350C-1773-F1CE-37CF97F868B4}"/>
              </a:ext>
            </a:extLst>
          </p:cNvPr>
          <p:cNvPicPr>
            <a:picLocks noRot="1" noChangeAspect="1"/>
          </p:cNvPicPr>
          <p:nvPr>
            <a:videoFile r:link="rId1"/>
          </p:nvPr>
        </p:nvPicPr>
        <p:blipFill>
          <a:blip r:embed="rId4"/>
          <a:stretch>
            <a:fillRect/>
          </a:stretch>
        </p:blipFill>
        <p:spPr>
          <a:xfrm>
            <a:off x="1968331" y="3429000"/>
            <a:ext cx="3598826" cy="2033337"/>
          </a:xfrm>
          <a:prstGeom prst="rect">
            <a:avLst/>
          </a:prstGeom>
        </p:spPr>
      </p:pic>
    </p:spTree>
    <p:extLst>
      <p:ext uri="{BB962C8B-B14F-4D97-AF65-F5344CB8AC3E}">
        <p14:creationId xmlns:p14="http://schemas.microsoft.com/office/powerpoint/2010/main" val="897091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0751FD-EA5D-4078-ADEF-09291ED1B3AA}"/>
              </a:ext>
            </a:extLst>
          </p:cNvPr>
          <p:cNvSpPr>
            <a:spLocks noGrp="1"/>
          </p:cNvSpPr>
          <p:nvPr>
            <p:ph type="title"/>
          </p:nvPr>
        </p:nvSpPr>
        <p:spPr/>
        <p:txBody>
          <a:bodyPr/>
          <a:lstStyle/>
          <a:p>
            <a:r>
              <a:rPr lang="de-DE" dirty="0"/>
              <a:t>Big Rush (1981)</a:t>
            </a:r>
            <a:br>
              <a:rPr lang="de-DE" dirty="0"/>
            </a:br>
            <a:r>
              <a:rPr lang="de-DE" dirty="0"/>
              <a:t>„</a:t>
            </a:r>
            <a:r>
              <a:rPr lang="de-DE" dirty="0">
                <a:solidFill>
                  <a:schemeClr val="tx2">
                    <a:lumMod val="50000"/>
                  </a:schemeClr>
                </a:solidFill>
              </a:rPr>
              <a:t>Moving Pictures</a:t>
            </a:r>
            <a:r>
              <a:rPr lang="de-DE" dirty="0"/>
              <a:t>“</a:t>
            </a:r>
            <a:br>
              <a:rPr lang="de-DE" dirty="0"/>
            </a:br>
            <a:r>
              <a:rPr lang="de-DE" dirty="0" err="1"/>
              <a:t>by</a:t>
            </a:r>
            <a:r>
              <a:rPr lang="de-DE" dirty="0"/>
              <a:t> </a:t>
            </a:r>
            <a:r>
              <a:rPr lang="de-DE" b="1" dirty="0"/>
              <a:t>Rush</a:t>
            </a:r>
          </a:p>
        </p:txBody>
      </p:sp>
      <p:pic>
        <p:nvPicPr>
          <p:cNvPr id="7" name="Bildplatzhalter 6" descr="Ein Bild, das Kleidung, Person, Menschen enthält.&#10;&#10;Automatisch generierte Beschreibung">
            <a:extLst>
              <a:ext uri="{FF2B5EF4-FFF2-40B4-BE49-F238E27FC236}">
                <a16:creationId xmlns:a16="http://schemas.microsoft.com/office/drawing/2014/main" id="{6181524F-88FF-C411-F52B-4C7CD296772A}"/>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D0A6A1CE-0416-AA22-0EF1-D3324E643C51}"/>
              </a:ext>
            </a:extLst>
          </p:cNvPr>
          <p:cNvSpPr>
            <a:spLocks noGrp="1"/>
          </p:cNvSpPr>
          <p:nvPr>
            <p:ph type="body" sz="half" idx="2"/>
          </p:nvPr>
        </p:nvSpPr>
        <p:spPr/>
        <p:txBody>
          <a:bodyPr/>
          <a:lstStyle/>
          <a:p>
            <a:r>
              <a:rPr lang="de-DE" dirty="0"/>
              <a:t>Tom Sawyer</a:t>
            </a:r>
          </a:p>
          <a:p>
            <a:endParaRPr lang="de-DE" dirty="0"/>
          </a:p>
        </p:txBody>
      </p:sp>
      <p:pic>
        <p:nvPicPr>
          <p:cNvPr id="5" name="Onlinemedien 4" title="Rush - Tom Sawyer">
            <a:hlinkClick r:id="" action="ppaction://media"/>
            <a:extLst>
              <a:ext uri="{FF2B5EF4-FFF2-40B4-BE49-F238E27FC236}">
                <a16:creationId xmlns:a16="http://schemas.microsoft.com/office/drawing/2014/main" id="{5702D790-27A6-A23B-FE37-0CBFC67F6393}"/>
              </a:ext>
            </a:extLst>
          </p:cNvPr>
          <p:cNvPicPr>
            <a:picLocks noRot="1" noChangeAspect="1"/>
          </p:cNvPicPr>
          <p:nvPr>
            <a:videoFile r:link="rId1"/>
          </p:nvPr>
        </p:nvPicPr>
        <p:blipFill>
          <a:blip r:embed="rId4"/>
          <a:stretch>
            <a:fillRect/>
          </a:stretch>
        </p:blipFill>
        <p:spPr>
          <a:xfrm>
            <a:off x="1868161" y="3220113"/>
            <a:ext cx="3890351" cy="2198048"/>
          </a:xfrm>
          <a:prstGeom prst="rect">
            <a:avLst/>
          </a:prstGeom>
        </p:spPr>
      </p:pic>
    </p:spTree>
    <p:extLst>
      <p:ext uri="{BB962C8B-B14F-4D97-AF65-F5344CB8AC3E}">
        <p14:creationId xmlns:p14="http://schemas.microsoft.com/office/powerpoint/2010/main" val="240787345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D31A6-DF4B-8EEA-9516-2959296375F9}"/>
              </a:ext>
            </a:extLst>
          </p:cNvPr>
          <p:cNvSpPr>
            <a:spLocks noGrp="1"/>
          </p:cNvSpPr>
          <p:nvPr>
            <p:ph type="title"/>
          </p:nvPr>
        </p:nvSpPr>
        <p:spPr/>
        <p:txBody>
          <a:bodyPr/>
          <a:lstStyle/>
          <a:p>
            <a:r>
              <a:rPr lang="de-DE" dirty="0"/>
              <a:t>Big </a:t>
            </a:r>
            <a:r>
              <a:rPr lang="de-DE" dirty="0" err="1"/>
              <a:t>Tongue</a:t>
            </a:r>
            <a:r>
              <a:rPr lang="de-DE" dirty="0"/>
              <a:t> (1981)</a:t>
            </a:r>
            <a:br>
              <a:rPr lang="de-DE" dirty="0"/>
            </a:br>
            <a:r>
              <a:rPr lang="de-DE" dirty="0"/>
              <a:t>„</a:t>
            </a:r>
            <a:r>
              <a:rPr lang="de-DE" dirty="0">
                <a:solidFill>
                  <a:schemeClr val="tx2">
                    <a:lumMod val="50000"/>
                  </a:schemeClr>
                </a:solidFill>
              </a:rPr>
              <a:t>Tattoo </a:t>
            </a:r>
            <a:r>
              <a:rPr lang="de-DE" dirty="0" err="1">
                <a:solidFill>
                  <a:schemeClr val="tx2">
                    <a:lumMod val="50000"/>
                  </a:schemeClr>
                </a:solidFill>
              </a:rPr>
              <a:t>you</a:t>
            </a:r>
            <a:r>
              <a:rPr lang="de-DE" dirty="0"/>
              <a:t>“</a:t>
            </a:r>
            <a:br>
              <a:rPr lang="de-DE" dirty="0"/>
            </a:br>
            <a:r>
              <a:rPr lang="de-DE" dirty="0" err="1"/>
              <a:t>by</a:t>
            </a:r>
            <a:r>
              <a:rPr lang="de-DE" dirty="0"/>
              <a:t> </a:t>
            </a:r>
            <a:r>
              <a:rPr lang="de-DE" b="1" dirty="0"/>
              <a:t>The Rolling Stones</a:t>
            </a:r>
          </a:p>
        </p:txBody>
      </p:sp>
      <p:pic>
        <p:nvPicPr>
          <p:cNvPr id="7" name="Bildplatzhalter 6" descr="Ein Bild, das Zeichnung, Entwurf, Poster, Kunst enthält.&#10;&#10;Automatisch generierte Beschreibung">
            <a:extLst>
              <a:ext uri="{FF2B5EF4-FFF2-40B4-BE49-F238E27FC236}">
                <a16:creationId xmlns:a16="http://schemas.microsoft.com/office/drawing/2014/main" id="{4ABE66BD-F574-DE27-FDA4-0B3BE5678293}"/>
              </a:ext>
            </a:extLst>
          </p:cNvPr>
          <p:cNvPicPr>
            <a:picLocks noGrp="1" noChangeAspect="1"/>
          </p:cNvPicPr>
          <p:nvPr>
            <p:ph type="pic" idx="1"/>
          </p:nvPr>
        </p:nvPicPr>
        <p:blipFill rotWithShape="1">
          <a:blip r:embed="rId3"/>
          <a:srcRect t="-25225" b="-25225"/>
          <a:stretch/>
        </p:blipFill>
        <p:spPr/>
      </p:pic>
      <p:sp>
        <p:nvSpPr>
          <p:cNvPr id="4" name="Textplatzhalter 3">
            <a:extLst>
              <a:ext uri="{FF2B5EF4-FFF2-40B4-BE49-F238E27FC236}">
                <a16:creationId xmlns:a16="http://schemas.microsoft.com/office/drawing/2014/main" id="{00D8DB41-081B-6751-246A-683F7ADFE506}"/>
              </a:ext>
            </a:extLst>
          </p:cNvPr>
          <p:cNvSpPr>
            <a:spLocks noGrp="1"/>
          </p:cNvSpPr>
          <p:nvPr>
            <p:ph type="body" sz="half" idx="2"/>
          </p:nvPr>
        </p:nvSpPr>
        <p:spPr/>
        <p:txBody>
          <a:bodyPr/>
          <a:lstStyle/>
          <a:p>
            <a:r>
              <a:rPr lang="de-DE" dirty="0"/>
              <a:t>Start </a:t>
            </a:r>
            <a:r>
              <a:rPr lang="de-DE" dirty="0" err="1"/>
              <a:t>me</a:t>
            </a:r>
            <a:r>
              <a:rPr lang="de-DE" dirty="0"/>
              <a:t> </a:t>
            </a:r>
            <a:r>
              <a:rPr lang="de-DE" dirty="0" err="1"/>
              <a:t>up</a:t>
            </a:r>
            <a:r>
              <a:rPr lang="de-DE" dirty="0"/>
              <a:t>, Mick Jagger!</a:t>
            </a:r>
          </a:p>
          <a:p>
            <a:endParaRPr lang="de-DE" dirty="0"/>
          </a:p>
        </p:txBody>
      </p:sp>
      <p:pic>
        <p:nvPicPr>
          <p:cNvPr id="5" name="Onlinemedien 4" title="Rolling Stones-start me up">
            <a:hlinkClick r:id="" action="ppaction://media"/>
            <a:extLst>
              <a:ext uri="{FF2B5EF4-FFF2-40B4-BE49-F238E27FC236}">
                <a16:creationId xmlns:a16="http://schemas.microsoft.com/office/drawing/2014/main" id="{85C7FFCA-08C4-44F2-4D4E-56D2FAA83E7B}"/>
              </a:ext>
            </a:extLst>
          </p:cNvPr>
          <p:cNvPicPr>
            <a:picLocks noRot="1" noChangeAspect="1"/>
          </p:cNvPicPr>
          <p:nvPr>
            <a:videoFile r:link="rId1"/>
          </p:nvPr>
        </p:nvPicPr>
        <p:blipFill>
          <a:blip r:embed="rId4"/>
          <a:stretch>
            <a:fillRect/>
          </a:stretch>
        </p:blipFill>
        <p:spPr>
          <a:xfrm>
            <a:off x="2069434" y="3129060"/>
            <a:ext cx="3396619" cy="2547464"/>
          </a:xfrm>
          <a:prstGeom prst="rect">
            <a:avLst/>
          </a:prstGeom>
        </p:spPr>
      </p:pic>
    </p:spTree>
    <p:extLst>
      <p:ext uri="{BB962C8B-B14F-4D97-AF65-F5344CB8AC3E}">
        <p14:creationId xmlns:p14="http://schemas.microsoft.com/office/powerpoint/2010/main" val="203563382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BE0CC-53E5-1CD1-E6D1-9040DB130DD8}"/>
              </a:ext>
            </a:extLst>
          </p:cNvPr>
          <p:cNvSpPr>
            <a:spLocks noGrp="1"/>
          </p:cNvSpPr>
          <p:nvPr>
            <p:ph type="title"/>
          </p:nvPr>
        </p:nvSpPr>
        <p:spPr/>
        <p:txBody>
          <a:bodyPr/>
          <a:lstStyle/>
          <a:p>
            <a:r>
              <a:rPr lang="de-DE" dirty="0"/>
              <a:t>1982: A New Year</a:t>
            </a:r>
            <a:br>
              <a:rPr lang="de-DE" dirty="0"/>
            </a:br>
            <a:r>
              <a:rPr lang="de-DE" dirty="0"/>
              <a:t>A New Big Soundtrack</a:t>
            </a:r>
            <a:br>
              <a:rPr lang="de-DE" dirty="0"/>
            </a:br>
            <a:r>
              <a:rPr lang="de-DE" dirty="0"/>
              <a:t>„</a:t>
            </a:r>
            <a:r>
              <a:rPr lang="de-DE" dirty="0">
                <a:solidFill>
                  <a:schemeClr val="accent1">
                    <a:lumMod val="60000"/>
                    <a:lumOff val="40000"/>
                  </a:schemeClr>
                </a:solidFill>
              </a:rPr>
              <a:t>Rocky III</a:t>
            </a:r>
            <a:r>
              <a:rPr lang="de-DE" dirty="0"/>
              <a:t>“</a:t>
            </a:r>
          </a:p>
        </p:txBody>
      </p:sp>
      <p:pic>
        <p:nvPicPr>
          <p:cNvPr id="7" name="Bildplatzhalter 6" descr="Ein Bild, das Text, Sport, Boxen, Muskel enthält.&#10;&#10;Automatisch generierte Beschreibung">
            <a:extLst>
              <a:ext uri="{FF2B5EF4-FFF2-40B4-BE49-F238E27FC236}">
                <a16:creationId xmlns:a16="http://schemas.microsoft.com/office/drawing/2014/main" id="{90948FC8-87E1-3867-493F-13C8CE4A011B}"/>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376BB3DE-7EBE-82F4-BE0F-2869432E721D}"/>
              </a:ext>
            </a:extLst>
          </p:cNvPr>
          <p:cNvSpPr>
            <a:spLocks noGrp="1"/>
          </p:cNvSpPr>
          <p:nvPr>
            <p:ph type="body" sz="half" idx="2"/>
          </p:nvPr>
        </p:nvSpPr>
        <p:spPr/>
        <p:txBody>
          <a:bodyPr/>
          <a:lstStyle/>
          <a:p>
            <a:r>
              <a:rPr lang="de-DE" dirty="0"/>
              <a:t>Eye </a:t>
            </a:r>
            <a:r>
              <a:rPr lang="de-DE" dirty="0" err="1"/>
              <a:t>of</a:t>
            </a:r>
            <a:r>
              <a:rPr lang="de-DE" dirty="0"/>
              <a:t> </a:t>
            </a:r>
            <a:r>
              <a:rPr lang="de-DE" dirty="0" err="1"/>
              <a:t>the</a:t>
            </a:r>
            <a:r>
              <a:rPr lang="de-DE" dirty="0"/>
              <a:t> Tiger (Survivor)</a:t>
            </a:r>
          </a:p>
          <a:p>
            <a:endParaRPr lang="de-DE" dirty="0"/>
          </a:p>
        </p:txBody>
      </p:sp>
      <p:pic>
        <p:nvPicPr>
          <p:cNvPr id="5" name="Onlinemedien 4" title="Survivor - Eye Of The Tiger (Official HD Video)">
            <a:hlinkClick r:id="" action="ppaction://media"/>
            <a:extLst>
              <a:ext uri="{FF2B5EF4-FFF2-40B4-BE49-F238E27FC236}">
                <a16:creationId xmlns:a16="http://schemas.microsoft.com/office/drawing/2014/main" id="{5507F80D-D4D0-F633-23B7-7A3A8B22A4B8}"/>
              </a:ext>
            </a:extLst>
          </p:cNvPr>
          <p:cNvPicPr>
            <a:picLocks noRot="1" noChangeAspect="1"/>
          </p:cNvPicPr>
          <p:nvPr>
            <a:videoFile r:link="rId1"/>
          </p:nvPr>
        </p:nvPicPr>
        <p:blipFill>
          <a:blip r:embed="rId4"/>
          <a:stretch>
            <a:fillRect/>
          </a:stretch>
        </p:blipFill>
        <p:spPr>
          <a:xfrm>
            <a:off x="2090536" y="3160712"/>
            <a:ext cx="3354416" cy="2515812"/>
          </a:xfrm>
          <a:prstGeom prst="rect">
            <a:avLst/>
          </a:prstGeom>
        </p:spPr>
      </p:pic>
    </p:spTree>
    <p:extLst>
      <p:ext uri="{BB962C8B-B14F-4D97-AF65-F5344CB8AC3E}">
        <p14:creationId xmlns:p14="http://schemas.microsoft.com/office/powerpoint/2010/main" val="18706327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5BCA0D-721E-7161-4FA9-0DC934FEDD05}"/>
              </a:ext>
            </a:extLst>
          </p:cNvPr>
          <p:cNvSpPr>
            <a:spLocks noGrp="1"/>
          </p:cNvSpPr>
          <p:nvPr>
            <p:ph type="title"/>
          </p:nvPr>
        </p:nvSpPr>
        <p:spPr/>
        <p:txBody>
          <a:bodyPr/>
          <a:lstStyle/>
          <a:p>
            <a:r>
              <a:rPr lang="de-DE" dirty="0"/>
              <a:t>The King </a:t>
            </a:r>
            <a:r>
              <a:rPr lang="de-DE" dirty="0" err="1"/>
              <a:t>of</a:t>
            </a:r>
            <a:r>
              <a:rPr lang="de-DE" dirty="0"/>
              <a:t> Pop (1982)</a:t>
            </a:r>
            <a:br>
              <a:rPr lang="de-DE" dirty="0"/>
            </a:br>
            <a:r>
              <a:rPr lang="de-DE" dirty="0">
                <a:solidFill>
                  <a:schemeClr val="tx2">
                    <a:lumMod val="50000"/>
                  </a:schemeClr>
                </a:solidFill>
              </a:rPr>
              <a:t>Michael Jackson</a:t>
            </a:r>
            <a:br>
              <a:rPr lang="de-DE" dirty="0"/>
            </a:br>
            <a:r>
              <a:rPr lang="de-DE" dirty="0"/>
              <a:t>„Thriller“</a:t>
            </a:r>
          </a:p>
        </p:txBody>
      </p:sp>
      <p:pic>
        <p:nvPicPr>
          <p:cNvPr id="7" name="Bildplatzhalter 6" descr="Ein Bild, das Kleidung, Person, Menschliches Gesicht, Im Haus enthält.&#10;&#10;Automatisch generierte Beschreibung">
            <a:extLst>
              <a:ext uri="{FF2B5EF4-FFF2-40B4-BE49-F238E27FC236}">
                <a16:creationId xmlns:a16="http://schemas.microsoft.com/office/drawing/2014/main" id="{7482FB55-8C8F-C7F9-0B49-0651C1940110}"/>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739AC3A6-756D-DDBC-C94B-887F246DC52B}"/>
              </a:ext>
            </a:extLst>
          </p:cNvPr>
          <p:cNvSpPr>
            <a:spLocks noGrp="1"/>
          </p:cNvSpPr>
          <p:nvPr>
            <p:ph type="body" sz="half" idx="2"/>
          </p:nvPr>
        </p:nvSpPr>
        <p:spPr/>
        <p:txBody>
          <a:bodyPr/>
          <a:lstStyle/>
          <a:p>
            <a:r>
              <a:rPr lang="de-DE" dirty="0"/>
              <a:t>Billie Jean</a:t>
            </a:r>
          </a:p>
          <a:p>
            <a:endParaRPr lang="de-DE" dirty="0"/>
          </a:p>
        </p:txBody>
      </p:sp>
      <p:pic>
        <p:nvPicPr>
          <p:cNvPr id="5" name="Onlinemedien 4" title="Michael Jackson - Billie Jean (Official Video)">
            <a:hlinkClick r:id="" action="ppaction://media"/>
            <a:extLst>
              <a:ext uri="{FF2B5EF4-FFF2-40B4-BE49-F238E27FC236}">
                <a16:creationId xmlns:a16="http://schemas.microsoft.com/office/drawing/2014/main" id="{88BD7F8A-A00E-3BFD-29CE-345A9AE54278}"/>
              </a:ext>
            </a:extLst>
          </p:cNvPr>
          <p:cNvPicPr>
            <a:picLocks noRot="1" noChangeAspect="1"/>
          </p:cNvPicPr>
          <p:nvPr>
            <a:videoFile r:link="rId1"/>
          </p:nvPr>
        </p:nvPicPr>
        <p:blipFill>
          <a:blip r:embed="rId4"/>
          <a:stretch>
            <a:fillRect/>
          </a:stretch>
        </p:blipFill>
        <p:spPr>
          <a:xfrm>
            <a:off x="2037556" y="3081243"/>
            <a:ext cx="3460375" cy="2595281"/>
          </a:xfrm>
          <a:prstGeom prst="rect">
            <a:avLst/>
          </a:prstGeom>
        </p:spPr>
      </p:pic>
    </p:spTree>
    <p:extLst>
      <p:ext uri="{BB962C8B-B14F-4D97-AF65-F5344CB8AC3E}">
        <p14:creationId xmlns:p14="http://schemas.microsoft.com/office/powerpoint/2010/main" val="3940506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4AC264-9DD0-031F-EB93-651CC0F4A027}"/>
              </a:ext>
            </a:extLst>
          </p:cNvPr>
          <p:cNvSpPr>
            <a:spLocks noGrp="1"/>
          </p:cNvSpPr>
          <p:nvPr>
            <p:ph type="title"/>
          </p:nvPr>
        </p:nvSpPr>
        <p:spPr/>
        <p:txBody>
          <a:bodyPr/>
          <a:lstStyle/>
          <a:p>
            <a:r>
              <a:rPr lang="de-DE" dirty="0"/>
              <a:t>Big Paul (1982)</a:t>
            </a:r>
            <a:br>
              <a:rPr lang="de-DE" dirty="0"/>
            </a:br>
            <a:r>
              <a:rPr lang="de-DE" dirty="0">
                <a:solidFill>
                  <a:schemeClr val="tx2">
                    <a:lumMod val="50000"/>
                  </a:schemeClr>
                </a:solidFill>
              </a:rPr>
              <a:t>Paul McCartney</a:t>
            </a:r>
            <a:br>
              <a:rPr lang="de-DE" dirty="0"/>
            </a:br>
            <a:r>
              <a:rPr lang="de-DE" dirty="0"/>
              <a:t>„</a:t>
            </a:r>
            <a:r>
              <a:rPr lang="de-DE" dirty="0" err="1"/>
              <a:t>Tug</a:t>
            </a:r>
            <a:r>
              <a:rPr lang="de-DE" dirty="0"/>
              <a:t> </a:t>
            </a:r>
            <a:r>
              <a:rPr lang="de-DE" dirty="0" err="1"/>
              <a:t>of</a:t>
            </a:r>
            <a:r>
              <a:rPr lang="de-DE" dirty="0"/>
              <a:t> War“</a:t>
            </a:r>
          </a:p>
        </p:txBody>
      </p:sp>
      <p:pic>
        <p:nvPicPr>
          <p:cNvPr id="7" name="Bildplatzhalter 6" descr="Ein Bild, das Text, Cartoon, Poster, Darstellung enthält.&#10;&#10;Automatisch generierte Beschreibung">
            <a:extLst>
              <a:ext uri="{FF2B5EF4-FFF2-40B4-BE49-F238E27FC236}">
                <a16:creationId xmlns:a16="http://schemas.microsoft.com/office/drawing/2014/main" id="{48525816-957F-9E9E-ECCE-7A6CB593DA16}"/>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B4DDB622-502A-46C7-C5C6-3A616DBEA996}"/>
              </a:ext>
            </a:extLst>
          </p:cNvPr>
          <p:cNvSpPr>
            <a:spLocks noGrp="1"/>
          </p:cNvSpPr>
          <p:nvPr>
            <p:ph type="body" sz="half" idx="2"/>
          </p:nvPr>
        </p:nvSpPr>
        <p:spPr/>
        <p:txBody>
          <a:bodyPr/>
          <a:lstStyle/>
          <a:p>
            <a:r>
              <a:rPr lang="de-DE" dirty="0"/>
              <a:t>The ex-Beatle </a:t>
            </a:r>
            <a:r>
              <a:rPr lang="de-DE" dirty="0" err="1"/>
              <a:t>with</a:t>
            </a:r>
            <a:r>
              <a:rPr lang="de-DE" dirty="0"/>
              <a:t> Stevie Wonder in „</a:t>
            </a:r>
            <a:r>
              <a:rPr lang="de-DE" dirty="0" err="1"/>
              <a:t>Ebony</a:t>
            </a:r>
            <a:r>
              <a:rPr lang="de-DE" dirty="0"/>
              <a:t> &amp; Ivory“</a:t>
            </a:r>
          </a:p>
          <a:p>
            <a:endParaRPr lang="de-DE" dirty="0"/>
          </a:p>
        </p:txBody>
      </p:sp>
      <p:pic>
        <p:nvPicPr>
          <p:cNvPr id="5" name="Onlinemedien 4" title="Ebony and Ivory (1982) | Paul McCartney &amp; Stevie Wonder">
            <a:hlinkClick r:id="" action="ppaction://media"/>
            <a:extLst>
              <a:ext uri="{FF2B5EF4-FFF2-40B4-BE49-F238E27FC236}">
                <a16:creationId xmlns:a16="http://schemas.microsoft.com/office/drawing/2014/main" id="{6FE37333-742E-7FE6-54FD-69E32CA3525F}"/>
              </a:ext>
            </a:extLst>
          </p:cNvPr>
          <p:cNvPicPr>
            <a:picLocks noRot="1" noChangeAspect="1"/>
          </p:cNvPicPr>
          <p:nvPr>
            <a:videoFile r:link="rId1"/>
          </p:nvPr>
        </p:nvPicPr>
        <p:blipFill>
          <a:blip r:embed="rId4"/>
          <a:stretch>
            <a:fillRect/>
          </a:stretch>
        </p:blipFill>
        <p:spPr>
          <a:xfrm>
            <a:off x="1971061" y="3232420"/>
            <a:ext cx="3765259" cy="2127371"/>
          </a:xfrm>
          <a:prstGeom prst="rect">
            <a:avLst/>
          </a:prstGeom>
        </p:spPr>
      </p:pic>
    </p:spTree>
    <p:extLst>
      <p:ext uri="{BB962C8B-B14F-4D97-AF65-F5344CB8AC3E}">
        <p14:creationId xmlns:p14="http://schemas.microsoft.com/office/powerpoint/2010/main" val="28644246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19402-3D4C-EC29-7839-9BD68AA3E412}"/>
              </a:ext>
            </a:extLst>
          </p:cNvPr>
          <p:cNvSpPr>
            <a:spLocks noGrp="1"/>
          </p:cNvSpPr>
          <p:nvPr>
            <p:ph type="title"/>
          </p:nvPr>
        </p:nvSpPr>
        <p:spPr/>
        <p:txBody>
          <a:bodyPr/>
          <a:lstStyle/>
          <a:p>
            <a:r>
              <a:rPr lang="de-DE" dirty="0"/>
              <a:t>Big </a:t>
            </a:r>
            <a:r>
              <a:rPr lang="de-DE" dirty="0" err="1"/>
              <a:t>Africa</a:t>
            </a:r>
            <a:r>
              <a:rPr lang="de-DE" dirty="0"/>
              <a:t> (1982)</a:t>
            </a:r>
            <a:br>
              <a:rPr lang="de-DE" dirty="0"/>
            </a:br>
            <a:r>
              <a:rPr lang="de-DE" dirty="0"/>
              <a:t>„</a:t>
            </a:r>
            <a:r>
              <a:rPr lang="de-DE" dirty="0">
                <a:solidFill>
                  <a:schemeClr val="tx2">
                    <a:lumMod val="50000"/>
                  </a:schemeClr>
                </a:solidFill>
              </a:rPr>
              <a:t>Toto IV</a:t>
            </a:r>
            <a:r>
              <a:rPr lang="de-DE" dirty="0"/>
              <a:t>“</a:t>
            </a:r>
            <a:br>
              <a:rPr lang="de-DE" dirty="0"/>
            </a:br>
            <a:r>
              <a:rPr lang="de-DE" dirty="0" err="1"/>
              <a:t>by</a:t>
            </a:r>
            <a:r>
              <a:rPr lang="de-DE" dirty="0"/>
              <a:t> </a:t>
            </a:r>
            <a:r>
              <a:rPr lang="de-DE" b="1" dirty="0"/>
              <a:t>Toto</a:t>
            </a:r>
          </a:p>
        </p:txBody>
      </p:sp>
      <p:pic>
        <p:nvPicPr>
          <p:cNvPr id="6" name="Bildplatzhalter 5" descr="Ein Bild, das Typografie, Design, Kunst enthält.&#10;&#10;Automatisch generierte Beschreibung mit mittlerer Zuverlässigkeit">
            <a:extLst>
              <a:ext uri="{FF2B5EF4-FFF2-40B4-BE49-F238E27FC236}">
                <a16:creationId xmlns:a16="http://schemas.microsoft.com/office/drawing/2014/main" id="{AE5853B8-7A45-070A-79F6-5FD23EA6D279}"/>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4A2528FB-7275-8475-38DE-0DE942F6B6AE}"/>
              </a:ext>
            </a:extLst>
          </p:cNvPr>
          <p:cNvSpPr>
            <a:spLocks noGrp="1"/>
          </p:cNvSpPr>
          <p:nvPr>
            <p:ph type="body" sz="half" idx="2"/>
          </p:nvPr>
        </p:nvSpPr>
        <p:spPr/>
        <p:txBody>
          <a:bodyPr/>
          <a:lstStyle/>
          <a:p>
            <a:r>
              <a:rPr lang="de-DE" dirty="0"/>
              <a:t>Superb </a:t>
            </a:r>
            <a:r>
              <a:rPr lang="de-DE" dirty="0" err="1"/>
              <a:t>Musicians</a:t>
            </a:r>
            <a:endParaRPr lang="de-DE" dirty="0"/>
          </a:p>
        </p:txBody>
      </p:sp>
      <p:pic>
        <p:nvPicPr>
          <p:cNvPr id="7" name="Onlinemedien 6" title="Toto - Africa (Official HD Video)">
            <a:hlinkClick r:id="" action="ppaction://media"/>
            <a:extLst>
              <a:ext uri="{FF2B5EF4-FFF2-40B4-BE49-F238E27FC236}">
                <a16:creationId xmlns:a16="http://schemas.microsoft.com/office/drawing/2014/main" id="{61C328BA-EFD0-F88B-3A65-4E533440C723}"/>
              </a:ext>
            </a:extLst>
          </p:cNvPr>
          <p:cNvPicPr>
            <a:picLocks noRot="1" noChangeAspect="1"/>
          </p:cNvPicPr>
          <p:nvPr>
            <a:videoFile r:link="rId1"/>
          </p:nvPr>
        </p:nvPicPr>
        <p:blipFill>
          <a:blip r:embed="rId4"/>
          <a:stretch>
            <a:fillRect/>
          </a:stretch>
        </p:blipFill>
        <p:spPr>
          <a:xfrm>
            <a:off x="2037556" y="3081243"/>
            <a:ext cx="3460375" cy="2595281"/>
          </a:xfrm>
          <a:prstGeom prst="rect">
            <a:avLst/>
          </a:prstGeom>
        </p:spPr>
      </p:pic>
    </p:spTree>
    <p:extLst>
      <p:ext uri="{BB962C8B-B14F-4D97-AF65-F5344CB8AC3E}">
        <p14:creationId xmlns:p14="http://schemas.microsoft.com/office/powerpoint/2010/main" val="25510000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27FE6-ABEB-F9B6-5F75-15428439B29E}"/>
              </a:ext>
            </a:extLst>
          </p:cNvPr>
          <p:cNvSpPr>
            <a:spLocks noGrp="1"/>
          </p:cNvSpPr>
          <p:nvPr>
            <p:ph type="title"/>
          </p:nvPr>
        </p:nvSpPr>
        <p:spPr/>
        <p:txBody>
          <a:bodyPr/>
          <a:lstStyle/>
          <a:p>
            <a:r>
              <a:rPr lang="de-DE" dirty="0"/>
              <a:t>Big Asia (1982)</a:t>
            </a:r>
            <a:br>
              <a:rPr lang="de-DE" dirty="0"/>
            </a:br>
            <a:r>
              <a:rPr lang="de-DE" dirty="0"/>
              <a:t>„</a:t>
            </a:r>
            <a:r>
              <a:rPr lang="de-DE" dirty="0">
                <a:solidFill>
                  <a:schemeClr val="tx2">
                    <a:lumMod val="50000"/>
                  </a:schemeClr>
                </a:solidFill>
              </a:rPr>
              <a:t>Asia</a:t>
            </a:r>
            <a:r>
              <a:rPr lang="de-DE" dirty="0"/>
              <a:t>“</a:t>
            </a:r>
            <a:br>
              <a:rPr lang="de-DE" dirty="0"/>
            </a:br>
            <a:r>
              <a:rPr lang="de-DE" dirty="0" err="1"/>
              <a:t>by</a:t>
            </a:r>
            <a:r>
              <a:rPr lang="de-DE" dirty="0"/>
              <a:t> </a:t>
            </a:r>
            <a:r>
              <a:rPr lang="de-DE" b="1" dirty="0"/>
              <a:t>Asia</a:t>
            </a:r>
          </a:p>
        </p:txBody>
      </p:sp>
      <p:pic>
        <p:nvPicPr>
          <p:cNvPr id="7" name="Bildplatzhalter 6" descr="Ein Bild, das Bild, Riff, Wasser, Kunst enthält.&#10;&#10;Automatisch generierte Beschreibung">
            <a:extLst>
              <a:ext uri="{FF2B5EF4-FFF2-40B4-BE49-F238E27FC236}">
                <a16:creationId xmlns:a16="http://schemas.microsoft.com/office/drawing/2014/main" id="{BDDC93B2-B01C-E23B-C73D-D580FFB41330}"/>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7224C2C5-2E2D-E3F4-B4D8-62D47242D07C}"/>
              </a:ext>
            </a:extLst>
          </p:cNvPr>
          <p:cNvSpPr>
            <a:spLocks noGrp="1"/>
          </p:cNvSpPr>
          <p:nvPr>
            <p:ph type="body" sz="half" idx="2"/>
          </p:nvPr>
        </p:nvSpPr>
        <p:spPr/>
        <p:txBody>
          <a:bodyPr/>
          <a:lstStyle/>
          <a:p>
            <a:r>
              <a:rPr lang="de-DE" dirty="0"/>
              <a:t>Supergroup</a:t>
            </a:r>
          </a:p>
          <a:p>
            <a:endParaRPr lang="de-DE" dirty="0"/>
          </a:p>
        </p:txBody>
      </p:sp>
      <p:pic>
        <p:nvPicPr>
          <p:cNvPr id="5" name="Onlinemedien 4" title="Asia - Heat Of The Moment (Official Music Video)">
            <a:hlinkClick r:id="" action="ppaction://media"/>
            <a:extLst>
              <a:ext uri="{FF2B5EF4-FFF2-40B4-BE49-F238E27FC236}">
                <a16:creationId xmlns:a16="http://schemas.microsoft.com/office/drawing/2014/main" id="{79669EDE-4500-9BFD-C5D6-61A49F92747A}"/>
              </a:ext>
            </a:extLst>
          </p:cNvPr>
          <p:cNvPicPr>
            <a:picLocks noRot="1" noChangeAspect="1"/>
          </p:cNvPicPr>
          <p:nvPr>
            <a:videoFile r:link="rId1"/>
          </p:nvPr>
        </p:nvPicPr>
        <p:blipFill>
          <a:blip r:embed="rId4"/>
          <a:stretch>
            <a:fillRect/>
          </a:stretch>
        </p:blipFill>
        <p:spPr>
          <a:xfrm>
            <a:off x="1880363" y="3220113"/>
            <a:ext cx="4044952" cy="2285398"/>
          </a:xfrm>
          <a:prstGeom prst="rect">
            <a:avLst/>
          </a:prstGeom>
        </p:spPr>
      </p:pic>
    </p:spTree>
    <p:extLst>
      <p:ext uri="{BB962C8B-B14F-4D97-AF65-F5344CB8AC3E}">
        <p14:creationId xmlns:p14="http://schemas.microsoft.com/office/powerpoint/2010/main" val="34542279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36DB8E-2062-FC03-4B5F-16EEB16E4E75}"/>
              </a:ext>
            </a:extLst>
          </p:cNvPr>
          <p:cNvSpPr>
            <a:spLocks noGrp="1"/>
          </p:cNvSpPr>
          <p:nvPr>
            <p:ph type="title"/>
          </p:nvPr>
        </p:nvSpPr>
        <p:spPr/>
        <p:txBody>
          <a:bodyPr/>
          <a:lstStyle/>
          <a:p>
            <a:r>
              <a:rPr lang="de-DE" dirty="0"/>
              <a:t>1983: A New Year</a:t>
            </a:r>
            <a:br>
              <a:rPr lang="de-DE" dirty="0"/>
            </a:br>
            <a:r>
              <a:rPr lang="de-DE" dirty="0"/>
              <a:t>A New Big Soundtrack</a:t>
            </a:r>
            <a:br>
              <a:rPr lang="de-DE" dirty="0"/>
            </a:br>
            <a:r>
              <a:rPr lang="de-DE" dirty="0"/>
              <a:t>„</a:t>
            </a:r>
            <a:r>
              <a:rPr lang="de-DE" dirty="0">
                <a:solidFill>
                  <a:schemeClr val="accent1">
                    <a:lumMod val="60000"/>
                    <a:lumOff val="40000"/>
                  </a:schemeClr>
                </a:solidFill>
              </a:rPr>
              <a:t>Flashdance</a:t>
            </a:r>
            <a:r>
              <a:rPr lang="de-DE" dirty="0"/>
              <a:t>“</a:t>
            </a:r>
          </a:p>
        </p:txBody>
      </p:sp>
      <p:pic>
        <p:nvPicPr>
          <p:cNvPr id="7" name="Bildplatzhalter 6" descr="Ein Bild, das Menschliches Gesicht, Kleidung, Mädchen, Screenshot enthält.&#10;&#10;Automatisch generierte Beschreibung">
            <a:extLst>
              <a:ext uri="{FF2B5EF4-FFF2-40B4-BE49-F238E27FC236}">
                <a16:creationId xmlns:a16="http://schemas.microsoft.com/office/drawing/2014/main" id="{833D2D1D-6857-FB53-167E-7B0CED0EF604}"/>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C59CB42F-9DCC-4B63-2878-DBF2DA8A4CC4}"/>
              </a:ext>
            </a:extLst>
          </p:cNvPr>
          <p:cNvSpPr>
            <a:spLocks noGrp="1"/>
          </p:cNvSpPr>
          <p:nvPr>
            <p:ph type="body" sz="half" idx="2"/>
          </p:nvPr>
        </p:nvSpPr>
        <p:spPr/>
        <p:txBody>
          <a:bodyPr/>
          <a:lstStyle/>
          <a:p>
            <a:r>
              <a:rPr lang="de-DE" dirty="0" err="1"/>
              <a:t>What</a:t>
            </a:r>
            <a:r>
              <a:rPr lang="de-DE" dirty="0"/>
              <a:t> a </a:t>
            </a:r>
            <a:r>
              <a:rPr lang="de-DE" dirty="0" err="1"/>
              <a:t>feeling</a:t>
            </a:r>
            <a:r>
              <a:rPr lang="de-DE" dirty="0"/>
              <a:t>! (Irene Cara, RIP)</a:t>
            </a:r>
          </a:p>
          <a:p>
            <a:endParaRPr lang="de-DE" dirty="0"/>
          </a:p>
        </p:txBody>
      </p:sp>
      <p:pic>
        <p:nvPicPr>
          <p:cNvPr id="5" name="Onlinemedien 4" title="Flashdance • What a Feeling • Irene Cara">
            <a:hlinkClick r:id="" action="ppaction://media"/>
            <a:extLst>
              <a:ext uri="{FF2B5EF4-FFF2-40B4-BE49-F238E27FC236}">
                <a16:creationId xmlns:a16="http://schemas.microsoft.com/office/drawing/2014/main" id="{87C88F42-04ED-0903-403E-A12502B92325}"/>
              </a:ext>
            </a:extLst>
          </p:cNvPr>
          <p:cNvPicPr>
            <a:picLocks noRot="1" noChangeAspect="1"/>
          </p:cNvPicPr>
          <p:nvPr>
            <a:videoFile r:link="rId1"/>
          </p:nvPr>
        </p:nvPicPr>
        <p:blipFill>
          <a:blip r:embed="rId4"/>
          <a:stretch>
            <a:fillRect/>
          </a:stretch>
        </p:blipFill>
        <p:spPr>
          <a:xfrm>
            <a:off x="2033720" y="3220113"/>
            <a:ext cx="3986972" cy="2252639"/>
          </a:xfrm>
          <a:prstGeom prst="rect">
            <a:avLst/>
          </a:prstGeom>
        </p:spPr>
      </p:pic>
    </p:spTree>
    <p:extLst>
      <p:ext uri="{BB962C8B-B14F-4D97-AF65-F5344CB8AC3E}">
        <p14:creationId xmlns:p14="http://schemas.microsoft.com/office/powerpoint/2010/main" val="119714415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49534A-5930-923B-54BC-32C7693D3836}"/>
              </a:ext>
            </a:extLst>
          </p:cNvPr>
          <p:cNvSpPr>
            <a:spLocks noGrp="1"/>
          </p:cNvSpPr>
          <p:nvPr>
            <p:ph type="title"/>
          </p:nvPr>
        </p:nvSpPr>
        <p:spPr/>
        <p:txBody>
          <a:bodyPr/>
          <a:lstStyle/>
          <a:p>
            <a:r>
              <a:rPr lang="de-DE" dirty="0"/>
              <a:t>Big Elton (1983)</a:t>
            </a:r>
            <a:br>
              <a:rPr lang="de-DE" dirty="0"/>
            </a:br>
            <a:r>
              <a:rPr lang="de-DE" dirty="0">
                <a:solidFill>
                  <a:schemeClr val="tx2">
                    <a:lumMod val="75000"/>
                  </a:schemeClr>
                </a:solidFill>
              </a:rPr>
              <a:t>Elton John</a:t>
            </a:r>
            <a:br>
              <a:rPr lang="de-DE" dirty="0"/>
            </a:br>
            <a:r>
              <a:rPr lang="de-DE" dirty="0"/>
              <a:t>„</a:t>
            </a:r>
            <a:r>
              <a:rPr lang="de-DE" dirty="0" err="1"/>
              <a:t>Too</a:t>
            </a:r>
            <a:r>
              <a:rPr lang="de-DE" dirty="0"/>
              <a:t> </a:t>
            </a:r>
            <a:r>
              <a:rPr lang="de-DE" dirty="0" err="1"/>
              <a:t>low</a:t>
            </a:r>
            <a:r>
              <a:rPr lang="de-DE" dirty="0"/>
              <a:t> </a:t>
            </a:r>
            <a:r>
              <a:rPr lang="de-DE" dirty="0" err="1"/>
              <a:t>for</a:t>
            </a:r>
            <a:r>
              <a:rPr lang="de-DE" dirty="0"/>
              <a:t> </a:t>
            </a:r>
            <a:r>
              <a:rPr lang="de-DE" dirty="0" err="1"/>
              <a:t>zero</a:t>
            </a:r>
            <a:r>
              <a:rPr lang="de-DE" dirty="0"/>
              <a:t>“</a:t>
            </a:r>
          </a:p>
        </p:txBody>
      </p:sp>
      <p:pic>
        <p:nvPicPr>
          <p:cNvPr id="7" name="Bildplatzhalter 6" descr="Ein Bild, das Screenshot, Design enthält.&#10;&#10;Automatisch generierte Beschreibung">
            <a:extLst>
              <a:ext uri="{FF2B5EF4-FFF2-40B4-BE49-F238E27FC236}">
                <a16:creationId xmlns:a16="http://schemas.microsoft.com/office/drawing/2014/main" id="{7998D1E4-5B99-CFF4-3E50-30F13B3AB522}"/>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A9ACCCBD-72EC-9D0A-FB14-FA5C9D05E7CB}"/>
              </a:ext>
            </a:extLst>
          </p:cNvPr>
          <p:cNvSpPr>
            <a:spLocks noGrp="1"/>
          </p:cNvSpPr>
          <p:nvPr>
            <p:ph type="body" sz="half" idx="2"/>
          </p:nvPr>
        </p:nvSpPr>
        <p:spPr/>
        <p:txBody>
          <a:bodyPr/>
          <a:lstStyle/>
          <a:p>
            <a:r>
              <a:rPr lang="de-DE" dirty="0" err="1"/>
              <a:t>I‘m</a:t>
            </a:r>
            <a:r>
              <a:rPr lang="de-DE" dirty="0"/>
              <a:t> still </a:t>
            </a:r>
            <a:r>
              <a:rPr lang="de-DE" dirty="0" err="1"/>
              <a:t>standing</a:t>
            </a:r>
            <a:endParaRPr lang="de-DE" dirty="0"/>
          </a:p>
          <a:p>
            <a:endParaRPr lang="de-DE" dirty="0"/>
          </a:p>
        </p:txBody>
      </p:sp>
      <p:pic>
        <p:nvPicPr>
          <p:cNvPr id="5" name="Onlinemedien 4" title="Elton John - I'm Still Standing">
            <a:hlinkClick r:id="" action="ppaction://media"/>
            <a:extLst>
              <a:ext uri="{FF2B5EF4-FFF2-40B4-BE49-F238E27FC236}">
                <a16:creationId xmlns:a16="http://schemas.microsoft.com/office/drawing/2014/main" id="{9A55B192-6D4A-1451-91C0-68D51159F500}"/>
              </a:ext>
            </a:extLst>
          </p:cNvPr>
          <p:cNvPicPr>
            <a:picLocks noRot="1" noChangeAspect="1"/>
          </p:cNvPicPr>
          <p:nvPr>
            <a:videoFile r:link="rId1"/>
          </p:nvPr>
        </p:nvPicPr>
        <p:blipFill>
          <a:blip r:embed="rId4"/>
          <a:stretch>
            <a:fillRect/>
          </a:stretch>
        </p:blipFill>
        <p:spPr>
          <a:xfrm>
            <a:off x="1973618" y="3220113"/>
            <a:ext cx="3799165" cy="2146528"/>
          </a:xfrm>
          <a:prstGeom prst="rect">
            <a:avLst/>
          </a:prstGeom>
        </p:spPr>
      </p:pic>
    </p:spTree>
    <p:extLst>
      <p:ext uri="{BB962C8B-B14F-4D97-AF65-F5344CB8AC3E}">
        <p14:creationId xmlns:p14="http://schemas.microsoft.com/office/powerpoint/2010/main" val="60457586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817658-2635-8DB1-75CC-6070F8C712F1}"/>
              </a:ext>
            </a:extLst>
          </p:cNvPr>
          <p:cNvSpPr>
            <a:spLocks noGrp="1"/>
          </p:cNvSpPr>
          <p:nvPr>
            <p:ph type="title"/>
          </p:nvPr>
        </p:nvSpPr>
        <p:spPr/>
        <p:txBody>
          <a:bodyPr/>
          <a:lstStyle/>
          <a:p>
            <a:r>
              <a:rPr lang="de-DE" dirty="0"/>
              <a:t>A Big Hello (1983)</a:t>
            </a:r>
            <a:br>
              <a:rPr lang="de-DE" dirty="0"/>
            </a:br>
            <a:r>
              <a:rPr lang="de-DE" dirty="0"/>
              <a:t>„</a:t>
            </a:r>
            <a:r>
              <a:rPr lang="de-DE" dirty="0" err="1">
                <a:solidFill>
                  <a:schemeClr val="tx2">
                    <a:lumMod val="75000"/>
                  </a:schemeClr>
                </a:solidFill>
              </a:rPr>
              <a:t>Can‘t</a:t>
            </a:r>
            <a:r>
              <a:rPr lang="de-DE" dirty="0">
                <a:solidFill>
                  <a:schemeClr val="tx2">
                    <a:lumMod val="75000"/>
                  </a:schemeClr>
                </a:solidFill>
              </a:rPr>
              <a:t> slow down</a:t>
            </a:r>
            <a:r>
              <a:rPr lang="de-DE" dirty="0"/>
              <a:t>“</a:t>
            </a:r>
            <a:br>
              <a:rPr lang="de-DE" dirty="0"/>
            </a:br>
            <a:r>
              <a:rPr lang="de-DE" dirty="0" err="1"/>
              <a:t>by</a:t>
            </a:r>
            <a:r>
              <a:rPr lang="de-DE" dirty="0"/>
              <a:t> </a:t>
            </a:r>
            <a:r>
              <a:rPr lang="de-DE" b="1" dirty="0"/>
              <a:t>Lionel Richie</a:t>
            </a:r>
          </a:p>
        </p:txBody>
      </p:sp>
      <p:pic>
        <p:nvPicPr>
          <p:cNvPr id="7" name="Bildplatzhalter 6" descr="Ein Bild, das Kleidung, Person, Mobiliar, Schuhwerk enthält.&#10;&#10;Automatisch generierte Beschreibung">
            <a:extLst>
              <a:ext uri="{FF2B5EF4-FFF2-40B4-BE49-F238E27FC236}">
                <a16:creationId xmlns:a16="http://schemas.microsoft.com/office/drawing/2014/main" id="{C5C19328-AFBF-908E-8E1F-857B992046FC}"/>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2EC63A95-C978-BAC8-3437-431523E2C710}"/>
              </a:ext>
            </a:extLst>
          </p:cNvPr>
          <p:cNvSpPr>
            <a:spLocks noGrp="1"/>
          </p:cNvSpPr>
          <p:nvPr>
            <p:ph type="body" sz="half" idx="2"/>
          </p:nvPr>
        </p:nvSpPr>
        <p:spPr/>
        <p:txBody>
          <a:bodyPr/>
          <a:lstStyle/>
          <a:p>
            <a:r>
              <a:rPr lang="de-DE" dirty="0"/>
              <a:t>Hello!</a:t>
            </a:r>
          </a:p>
          <a:p>
            <a:endParaRPr lang="de-DE" dirty="0"/>
          </a:p>
        </p:txBody>
      </p:sp>
      <p:pic>
        <p:nvPicPr>
          <p:cNvPr id="5" name="Onlinemedien 4" title="Lionel Richie - Hello (Official Music Video)">
            <a:hlinkClick r:id="" action="ppaction://media"/>
            <a:extLst>
              <a:ext uri="{FF2B5EF4-FFF2-40B4-BE49-F238E27FC236}">
                <a16:creationId xmlns:a16="http://schemas.microsoft.com/office/drawing/2014/main" id="{FCFDAF19-1D70-E8C2-DAC4-495D21471632}"/>
              </a:ext>
            </a:extLst>
          </p:cNvPr>
          <p:cNvPicPr>
            <a:picLocks noRot="1" noChangeAspect="1"/>
          </p:cNvPicPr>
          <p:nvPr>
            <a:videoFile r:link="rId1"/>
          </p:nvPr>
        </p:nvPicPr>
        <p:blipFill>
          <a:blip r:embed="rId4"/>
          <a:stretch>
            <a:fillRect/>
          </a:stretch>
        </p:blipFill>
        <p:spPr>
          <a:xfrm>
            <a:off x="1778784" y="3123784"/>
            <a:ext cx="3977919" cy="2247524"/>
          </a:xfrm>
          <a:prstGeom prst="rect">
            <a:avLst/>
          </a:prstGeom>
        </p:spPr>
      </p:pic>
    </p:spTree>
    <p:extLst>
      <p:ext uri="{BB962C8B-B14F-4D97-AF65-F5344CB8AC3E}">
        <p14:creationId xmlns:p14="http://schemas.microsoft.com/office/powerpoint/2010/main" val="18270069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C860EB-5B08-956D-CEDE-1F0CFF45DBAD}"/>
              </a:ext>
            </a:extLst>
          </p:cNvPr>
          <p:cNvSpPr>
            <a:spLocks noGrp="1"/>
          </p:cNvSpPr>
          <p:nvPr>
            <p:ph type="title"/>
          </p:nvPr>
        </p:nvSpPr>
        <p:spPr/>
        <p:txBody>
          <a:bodyPr/>
          <a:lstStyle/>
          <a:p>
            <a:r>
              <a:rPr lang="de-DE" dirty="0"/>
              <a:t>A Big End (1987)</a:t>
            </a:r>
            <a:br>
              <a:rPr lang="de-DE" dirty="0"/>
            </a:br>
            <a:r>
              <a:rPr lang="de-DE" dirty="0" err="1">
                <a:highlight>
                  <a:srgbClr val="FF00FF"/>
                </a:highlight>
              </a:rPr>
              <a:t>Dirty</a:t>
            </a:r>
            <a:r>
              <a:rPr lang="de-DE" dirty="0">
                <a:highlight>
                  <a:srgbClr val="FF00FF"/>
                </a:highlight>
              </a:rPr>
              <a:t> Dancing</a:t>
            </a:r>
            <a:br>
              <a:rPr lang="de-DE" dirty="0"/>
            </a:br>
            <a:endParaRPr lang="de-DE" dirty="0"/>
          </a:p>
        </p:txBody>
      </p:sp>
      <p:pic>
        <p:nvPicPr>
          <p:cNvPr id="6" name="Bildplatzhalter 5" descr="Ein Bild, das Text, Frau, Poster, Kleid enthält.&#10;&#10;Automatisch generierte Beschreibung">
            <a:extLst>
              <a:ext uri="{FF2B5EF4-FFF2-40B4-BE49-F238E27FC236}">
                <a16:creationId xmlns:a16="http://schemas.microsoft.com/office/drawing/2014/main" id="{AF0038E0-40B1-EDED-F1F9-C54C058A2054}"/>
              </a:ext>
            </a:extLst>
          </p:cNvPr>
          <p:cNvPicPr>
            <a:picLocks noGrp="1" noChangeAspect="1"/>
          </p:cNvPicPr>
          <p:nvPr>
            <p:ph type="pic" idx="1"/>
          </p:nvPr>
        </p:nvPicPr>
        <p:blipFill>
          <a:blip r:embed="rId3"/>
          <a:srcRect l="3355" r="3355"/>
          <a:stretch>
            <a:fillRect/>
          </a:stretch>
        </p:blipFill>
        <p:spPr/>
      </p:pic>
      <p:sp>
        <p:nvSpPr>
          <p:cNvPr id="4" name="Textplatzhalter 3">
            <a:extLst>
              <a:ext uri="{FF2B5EF4-FFF2-40B4-BE49-F238E27FC236}">
                <a16:creationId xmlns:a16="http://schemas.microsoft.com/office/drawing/2014/main" id="{9051C7C6-5A3C-4794-4857-EEE558B40698}"/>
              </a:ext>
            </a:extLst>
          </p:cNvPr>
          <p:cNvSpPr>
            <a:spLocks noGrp="1"/>
          </p:cNvSpPr>
          <p:nvPr>
            <p:ph type="body" sz="half" idx="2"/>
          </p:nvPr>
        </p:nvSpPr>
        <p:spPr/>
        <p:txBody>
          <a:bodyPr/>
          <a:lstStyle/>
          <a:p>
            <a:r>
              <a:rPr lang="de-DE" dirty="0"/>
              <a:t>The Soundtrack </a:t>
            </a:r>
            <a:r>
              <a:rPr lang="de-DE" dirty="0" err="1"/>
              <a:t>that</a:t>
            </a:r>
            <a:r>
              <a:rPr lang="de-DE" dirty="0"/>
              <a:t> </a:t>
            </a:r>
            <a:r>
              <a:rPr lang="de-DE" dirty="0" err="1"/>
              <a:t>made</a:t>
            </a:r>
            <a:r>
              <a:rPr lang="de-DE" dirty="0"/>
              <a:t> Patrick </a:t>
            </a:r>
            <a:r>
              <a:rPr lang="de-DE" dirty="0" err="1"/>
              <a:t>Swayze</a:t>
            </a:r>
            <a:r>
              <a:rPr lang="de-DE" dirty="0"/>
              <a:t> a </a:t>
            </a:r>
            <a:r>
              <a:rPr lang="de-DE" dirty="0" err="1"/>
              <a:t>big</a:t>
            </a:r>
            <a:r>
              <a:rPr lang="de-DE" dirty="0"/>
              <a:t> </a:t>
            </a:r>
            <a:r>
              <a:rPr lang="de-DE" dirty="0" err="1"/>
              <a:t>star</a:t>
            </a:r>
            <a:endParaRPr lang="de-DE" dirty="0"/>
          </a:p>
          <a:p>
            <a:endParaRPr lang="de-DE" dirty="0"/>
          </a:p>
        </p:txBody>
      </p:sp>
      <p:pic>
        <p:nvPicPr>
          <p:cNvPr id="7" name="Onlinemedien 6" title="Bill Medley, Jennifer Warnes - (I've Had) The Time Of My Life (Official HD Video)">
            <a:hlinkClick r:id="" action="ppaction://media"/>
            <a:extLst>
              <a:ext uri="{FF2B5EF4-FFF2-40B4-BE49-F238E27FC236}">
                <a16:creationId xmlns:a16="http://schemas.microsoft.com/office/drawing/2014/main" id="{C5B74788-1CAC-83D8-1D0A-59C4EE33002E}"/>
              </a:ext>
            </a:extLst>
          </p:cNvPr>
          <p:cNvPicPr>
            <a:picLocks noRot="1" noChangeAspect="1"/>
          </p:cNvPicPr>
          <p:nvPr>
            <a:videoFile r:link="rId1"/>
          </p:nvPr>
        </p:nvPicPr>
        <p:blipFill>
          <a:blip r:embed="rId4"/>
          <a:stretch>
            <a:fillRect/>
          </a:stretch>
        </p:blipFill>
        <p:spPr>
          <a:xfrm>
            <a:off x="2239211" y="3174730"/>
            <a:ext cx="3114842" cy="2336131"/>
          </a:xfrm>
          <a:prstGeom prst="rect">
            <a:avLst/>
          </a:prstGeom>
        </p:spPr>
      </p:pic>
    </p:spTree>
    <p:extLst>
      <p:ext uri="{BB962C8B-B14F-4D97-AF65-F5344CB8AC3E}">
        <p14:creationId xmlns:p14="http://schemas.microsoft.com/office/powerpoint/2010/main" val="812464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215562-2DFD-7C0E-348A-F2C04EFDA261}"/>
              </a:ext>
            </a:extLst>
          </p:cNvPr>
          <p:cNvSpPr>
            <a:spLocks noGrp="1"/>
          </p:cNvSpPr>
          <p:nvPr>
            <p:ph type="title"/>
          </p:nvPr>
        </p:nvSpPr>
        <p:spPr/>
        <p:txBody>
          <a:bodyPr/>
          <a:lstStyle/>
          <a:p>
            <a:r>
              <a:rPr lang="de-DE" dirty="0"/>
              <a:t>Big Calling Out </a:t>
            </a:r>
            <a:r>
              <a:rPr lang="de-DE" dirty="0" err="1"/>
              <a:t>for</a:t>
            </a:r>
            <a:r>
              <a:rPr lang="de-DE" dirty="0"/>
              <a:t> Mama (1983)</a:t>
            </a:r>
            <a:br>
              <a:rPr lang="de-DE" dirty="0"/>
            </a:br>
            <a:r>
              <a:rPr lang="de-DE" dirty="0"/>
              <a:t>„</a:t>
            </a:r>
            <a:r>
              <a:rPr lang="de-DE" dirty="0">
                <a:solidFill>
                  <a:schemeClr val="tx2">
                    <a:lumMod val="75000"/>
                  </a:schemeClr>
                </a:solidFill>
              </a:rPr>
              <a:t>Genesis</a:t>
            </a:r>
            <a:r>
              <a:rPr lang="de-DE" dirty="0"/>
              <a:t>“</a:t>
            </a:r>
            <a:br>
              <a:rPr lang="de-DE" dirty="0"/>
            </a:br>
            <a:r>
              <a:rPr lang="de-DE" dirty="0" err="1"/>
              <a:t>by</a:t>
            </a:r>
            <a:r>
              <a:rPr lang="de-DE" dirty="0"/>
              <a:t> </a:t>
            </a:r>
            <a:r>
              <a:rPr lang="de-DE" b="1" dirty="0"/>
              <a:t>Genesis</a:t>
            </a:r>
          </a:p>
        </p:txBody>
      </p:sp>
      <p:pic>
        <p:nvPicPr>
          <p:cNvPr id="7" name="Bildplatzhalter 6" descr="Ein Bild, das gelb, Screenshot enthält.&#10;&#10;Automatisch generierte Beschreibung">
            <a:extLst>
              <a:ext uri="{FF2B5EF4-FFF2-40B4-BE49-F238E27FC236}">
                <a16:creationId xmlns:a16="http://schemas.microsoft.com/office/drawing/2014/main" id="{28C13E89-3E2C-B860-4A20-B08EB1805051}"/>
              </a:ext>
            </a:extLst>
          </p:cNvPr>
          <p:cNvPicPr>
            <a:picLocks noGrp="1" noChangeAspect="1"/>
          </p:cNvPicPr>
          <p:nvPr>
            <p:ph type="pic" idx="1"/>
          </p:nvPr>
        </p:nvPicPr>
        <p:blipFill rotWithShape="1">
          <a:blip r:embed="rId3"/>
          <a:srcRect t="-25238" b="-25238"/>
          <a:stretch/>
        </p:blipFill>
        <p:spPr/>
      </p:pic>
      <p:sp>
        <p:nvSpPr>
          <p:cNvPr id="4" name="Textplatzhalter 3">
            <a:extLst>
              <a:ext uri="{FF2B5EF4-FFF2-40B4-BE49-F238E27FC236}">
                <a16:creationId xmlns:a16="http://schemas.microsoft.com/office/drawing/2014/main" id="{3732BD2C-299C-5EC0-BC0E-193FAAEA1F14}"/>
              </a:ext>
            </a:extLst>
          </p:cNvPr>
          <p:cNvSpPr>
            <a:spLocks noGrp="1"/>
          </p:cNvSpPr>
          <p:nvPr>
            <p:ph type="body" sz="half" idx="2"/>
          </p:nvPr>
        </p:nvSpPr>
        <p:spPr/>
        <p:txBody>
          <a:bodyPr/>
          <a:lstStyle/>
          <a:p>
            <a:r>
              <a:rPr lang="de-DE" dirty="0"/>
              <a:t>Haha!</a:t>
            </a:r>
          </a:p>
          <a:p>
            <a:endParaRPr lang="de-DE" dirty="0"/>
          </a:p>
        </p:txBody>
      </p:sp>
      <p:pic>
        <p:nvPicPr>
          <p:cNvPr id="5" name="Onlinemedien 4" title="Genesis - Mama (Official Music Video)">
            <a:hlinkClick r:id="" action="ppaction://media"/>
            <a:extLst>
              <a:ext uri="{FF2B5EF4-FFF2-40B4-BE49-F238E27FC236}">
                <a16:creationId xmlns:a16="http://schemas.microsoft.com/office/drawing/2014/main" id="{D7D587DD-2D21-25E6-6075-3D50B0E0E52C}"/>
              </a:ext>
            </a:extLst>
          </p:cNvPr>
          <p:cNvPicPr>
            <a:picLocks noRot="1" noChangeAspect="1"/>
          </p:cNvPicPr>
          <p:nvPr>
            <a:videoFile r:link="rId1"/>
          </p:nvPr>
        </p:nvPicPr>
        <p:blipFill>
          <a:blip r:embed="rId4"/>
          <a:stretch>
            <a:fillRect/>
          </a:stretch>
        </p:blipFill>
        <p:spPr>
          <a:xfrm>
            <a:off x="2146052" y="3156612"/>
            <a:ext cx="3359883" cy="2519912"/>
          </a:xfrm>
          <a:prstGeom prst="rect">
            <a:avLst/>
          </a:prstGeom>
        </p:spPr>
      </p:pic>
    </p:spTree>
    <p:extLst>
      <p:ext uri="{BB962C8B-B14F-4D97-AF65-F5344CB8AC3E}">
        <p14:creationId xmlns:p14="http://schemas.microsoft.com/office/powerpoint/2010/main" val="7263987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E0E100-7D5B-CF4E-1208-FB6FB252B20C}"/>
              </a:ext>
            </a:extLst>
          </p:cNvPr>
          <p:cNvSpPr>
            <a:spLocks noGrp="1"/>
          </p:cNvSpPr>
          <p:nvPr>
            <p:ph type="title"/>
          </p:nvPr>
        </p:nvSpPr>
        <p:spPr/>
        <p:txBody>
          <a:bodyPr/>
          <a:lstStyle/>
          <a:p>
            <a:r>
              <a:rPr lang="de-DE" dirty="0"/>
              <a:t>Big Deep Breath (1983)</a:t>
            </a:r>
            <a:br>
              <a:rPr lang="de-DE" dirty="0"/>
            </a:br>
            <a:r>
              <a:rPr lang="de-DE" dirty="0"/>
              <a:t>„</a:t>
            </a:r>
            <a:r>
              <a:rPr lang="de-DE" dirty="0" err="1">
                <a:solidFill>
                  <a:schemeClr val="tx2">
                    <a:lumMod val="75000"/>
                  </a:schemeClr>
                </a:solidFill>
              </a:rPr>
              <a:t>Synchronicity</a:t>
            </a:r>
            <a:r>
              <a:rPr lang="de-DE" dirty="0"/>
              <a:t>“</a:t>
            </a:r>
            <a:br>
              <a:rPr lang="de-DE" dirty="0"/>
            </a:br>
            <a:r>
              <a:rPr lang="de-DE" dirty="0" err="1"/>
              <a:t>by</a:t>
            </a:r>
            <a:r>
              <a:rPr lang="de-DE" dirty="0"/>
              <a:t> </a:t>
            </a:r>
            <a:r>
              <a:rPr lang="de-DE" b="1" dirty="0"/>
              <a:t>The Police</a:t>
            </a:r>
          </a:p>
        </p:txBody>
      </p:sp>
      <p:pic>
        <p:nvPicPr>
          <p:cNvPr id="7" name="Bildplatzhalter 6" descr="Ein Bild, das Text, Menschliches Gesicht, Poster, Softdrink enthält.&#10;&#10;Automatisch generierte Beschreibung">
            <a:extLst>
              <a:ext uri="{FF2B5EF4-FFF2-40B4-BE49-F238E27FC236}">
                <a16:creationId xmlns:a16="http://schemas.microsoft.com/office/drawing/2014/main" id="{865688AD-D596-B999-4AD7-082991AFAAA8}"/>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3F15AFE1-5EAF-F7C9-6932-EC088290141C}"/>
              </a:ext>
            </a:extLst>
          </p:cNvPr>
          <p:cNvSpPr>
            <a:spLocks noGrp="1"/>
          </p:cNvSpPr>
          <p:nvPr>
            <p:ph type="body" sz="half" idx="2"/>
          </p:nvPr>
        </p:nvSpPr>
        <p:spPr/>
        <p:txBody>
          <a:bodyPr/>
          <a:lstStyle/>
          <a:p>
            <a:r>
              <a:rPr lang="de-DE" dirty="0" err="1"/>
              <a:t>Everey</a:t>
            </a:r>
            <a:r>
              <a:rPr lang="de-DE" dirty="0"/>
              <a:t> </a:t>
            </a:r>
            <a:r>
              <a:rPr lang="de-DE" dirty="0" err="1"/>
              <a:t>breath</a:t>
            </a:r>
            <a:r>
              <a:rPr lang="de-DE" dirty="0"/>
              <a:t> </a:t>
            </a:r>
            <a:r>
              <a:rPr lang="de-DE" dirty="0" err="1"/>
              <a:t>you</a:t>
            </a:r>
            <a:r>
              <a:rPr lang="de-DE" dirty="0"/>
              <a:t> </a:t>
            </a:r>
            <a:r>
              <a:rPr lang="de-DE" dirty="0" err="1"/>
              <a:t>take</a:t>
            </a:r>
            <a:endParaRPr lang="de-DE" dirty="0"/>
          </a:p>
          <a:p>
            <a:endParaRPr lang="de-DE" dirty="0"/>
          </a:p>
        </p:txBody>
      </p:sp>
      <p:pic>
        <p:nvPicPr>
          <p:cNvPr id="5" name="Onlinemedien 4" title="The Police - Every Breath You Take (Official Video)">
            <a:hlinkClick r:id="" action="ppaction://media"/>
            <a:extLst>
              <a:ext uri="{FF2B5EF4-FFF2-40B4-BE49-F238E27FC236}">
                <a16:creationId xmlns:a16="http://schemas.microsoft.com/office/drawing/2014/main" id="{11A26C8B-63C5-CCCC-3C58-5165AE4A28C5}"/>
              </a:ext>
            </a:extLst>
          </p:cNvPr>
          <p:cNvPicPr>
            <a:picLocks noRot="1" noChangeAspect="1"/>
          </p:cNvPicPr>
          <p:nvPr>
            <a:videoFile r:link="rId1"/>
          </p:nvPr>
        </p:nvPicPr>
        <p:blipFill>
          <a:blip r:embed="rId4"/>
          <a:stretch>
            <a:fillRect/>
          </a:stretch>
        </p:blipFill>
        <p:spPr>
          <a:xfrm>
            <a:off x="2000915" y="3319818"/>
            <a:ext cx="3799165" cy="2146528"/>
          </a:xfrm>
          <a:prstGeom prst="rect">
            <a:avLst/>
          </a:prstGeom>
        </p:spPr>
      </p:pic>
    </p:spTree>
    <p:extLst>
      <p:ext uri="{BB962C8B-B14F-4D97-AF65-F5344CB8AC3E}">
        <p14:creationId xmlns:p14="http://schemas.microsoft.com/office/powerpoint/2010/main" val="424848098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FA74A-C374-39F1-A6EB-CCAADFDE33D0}"/>
              </a:ext>
            </a:extLst>
          </p:cNvPr>
          <p:cNvSpPr>
            <a:spLocks noGrp="1"/>
          </p:cNvSpPr>
          <p:nvPr>
            <p:ph type="title"/>
          </p:nvPr>
        </p:nvSpPr>
        <p:spPr/>
        <p:txBody>
          <a:bodyPr/>
          <a:lstStyle/>
          <a:p>
            <a:r>
              <a:rPr lang="de-DE" dirty="0"/>
              <a:t>1984: A New Year</a:t>
            </a:r>
            <a:br>
              <a:rPr lang="de-DE" dirty="0"/>
            </a:br>
            <a:r>
              <a:rPr lang="de-DE" dirty="0"/>
              <a:t>A New Big Soundtrack</a:t>
            </a:r>
            <a:br>
              <a:rPr lang="de-DE" dirty="0"/>
            </a:br>
            <a:r>
              <a:rPr lang="de-DE" dirty="0"/>
              <a:t>„</a:t>
            </a:r>
            <a:r>
              <a:rPr lang="de-DE" dirty="0">
                <a:solidFill>
                  <a:schemeClr val="accent1">
                    <a:lumMod val="60000"/>
                    <a:lumOff val="40000"/>
                  </a:schemeClr>
                </a:solidFill>
              </a:rPr>
              <a:t>Footloose</a:t>
            </a:r>
            <a:r>
              <a:rPr lang="de-DE" dirty="0"/>
              <a:t>“</a:t>
            </a:r>
          </a:p>
        </p:txBody>
      </p:sp>
      <p:pic>
        <p:nvPicPr>
          <p:cNvPr id="7" name="Bildplatzhalter 6" descr="Ein Bild, das Text, Poster, Kleidung, Person enthält.&#10;&#10;Automatisch generierte Beschreibung">
            <a:extLst>
              <a:ext uri="{FF2B5EF4-FFF2-40B4-BE49-F238E27FC236}">
                <a16:creationId xmlns:a16="http://schemas.microsoft.com/office/drawing/2014/main" id="{6267921B-5FC5-6419-F38F-1C2C2892586C}"/>
              </a:ext>
            </a:extLst>
          </p:cNvPr>
          <p:cNvPicPr>
            <a:picLocks noGrp="1" noChangeAspect="1"/>
          </p:cNvPicPr>
          <p:nvPr>
            <p:ph type="pic" idx="1"/>
          </p:nvPr>
        </p:nvPicPr>
        <p:blipFill rotWithShape="1">
          <a:blip r:embed="rId3"/>
          <a:srcRect t="-29352" b="-29352"/>
          <a:stretch/>
        </p:blipFill>
        <p:spPr/>
      </p:pic>
      <p:sp>
        <p:nvSpPr>
          <p:cNvPr id="4" name="Textplatzhalter 3">
            <a:extLst>
              <a:ext uri="{FF2B5EF4-FFF2-40B4-BE49-F238E27FC236}">
                <a16:creationId xmlns:a16="http://schemas.microsoft.com/office/drawing/2014/main" id="{E4F0704C-794A-61E3-9A58-EC199EACD2B4}"/>
              </a:ext>
            </a:extLst>
          </p:cNvPr>
          <p:cNvSpPr>
            <a:spLocks noGrp="1"/>
          </p:cNvSpPr>
          <p:nvPr>
            <p:ph type="body" sz="half" idx="2"/>
          </p:nvPr>
        </p:nvSpPr>
        <p:spPr/>
        <p:txBody>
          <a:bodyPr/>
          <a:lstStyle/>
          <a:p>
            <a:r>
              <a:rPr lang="de-DE" dirty="0"/>
              <a:t>Kenny „Mr. Soundtrack“ </a:t>
            </a:r>
            <a:r>
              <a:rPr lang="de-DE" dirty="0" err="1"/>
              <a:t>Loggins</a:t>
            </a:r>
            <a:endParaRPr lang="de-DE" dirty="0"/>
          </a:p>
          <a:p>
            <a:endParaRPr lang="de-DE" dirty="0"/>
          </a:p>
        </p:txBody>
      </p:sp>
      <p:pic>
        <p:nvPicPr>
          <p:cNvPr id="5" name="Onlinemedien 4" title="Footloose - Kenny Loggins">
            <a:hlinkClick r:id="" action="ppaction://media"/>
            <a:extLst>
              <a:ext uri="{FF2B5EF4-FFF2-40B4-BE49-F238E27FC236}">
                <a16:creationId xmlns:a16="http://schemas.microsoft.com/office/drawing/2014/main" id="{6A0F4530-F3C8-5211-E6BC-9A0A0AA75F39}"/>
              </a:ext>
            </a:extLst>
          </p:cNvPr>
          <p:cNvPicPr>
            <a:picLocks noRot="1" noChangeAspect="1"/>
          </p:cNvPicPr>
          <p:nvPr>
            <a:videoFile r:link="rId1"/>
          </p:nvPr>
        </p:nvPicPr>
        <p:blipFill>
          <a:blip r:embed="rId4"/>
          <a:stretch>
            <a:fillRect/>
          </a:stretch>
        </p:blipFill>
        <p:spPr>
          <a:xfrm>
            <a:off x="2069434" y="3220113"/>
            <a:ext cx="3396619" cy="2547464"/>
          </a:xfrm>
          <a:prstGeom prst="rect">
            <a:avLst/>
          </a:prstGeom>
        </p:spPr>
      </p:pic>
    </p:spTree>
    <p:extLst>
      <p:ext uri="{BB962C8B-B14F-4D97-AF65-F5344CB8AC3E}">
        <p14:creationId xmlns:p14="http://schemas.microsoft.com/office/powerpoint/2010/main" val="848261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7485A-814C-BD2B-669E-A2CCB1397303}"/>
              </a:ext>
            </a:extLst>
          </p:cNvPr>
          <p:cNvSpPr>
            <a:spLocks noGrp="1"/>
          </p:cNvSpPr>
          <p:nvPr>
            <p:ph type="title"/>
          </p:nvPr>
        </p:nvSpPr>
        <p:spPr/>
        <p:txBody>
          <a:bodyPr/>
          <a:lstStyle/>
          <a:p>
            <a:r>
              <a:rPr lang="de-DE" dirty="0"/>
              <a:t>Big Tina (1984)</a:t>
            </a:r>
            <a:br>
              <a:rPr lang="de-DE" dirty="0"/>
            </a:br>
            <a:r>
              <a:rPr lang="de-DE" dirty="0">
                <a:solidFill>
                  <a:schemeClr val="tx2">
                    <a:lumMod val="75000"/>
                  </a:schemeClr>
                </a:solidFill>
              </a:rPr>
              <a:t>Tina Turner</a:t>
            </a:r>
            <a:br>
              <a:rPr lang="de-DE" dirty="0"/>
            </a:br>
            <a:r>
              <a:rPr lang="de-DE" dirty="0"/>
              <a:t>„Private Dancer“</a:t>
            </a:r>
          </a:p>
        </p:txBody>
      </p:sp>
      <p:pic>
        <p:nvPicPr>
          <p:cNvPr id="7" name="Bildplatzhalter 6" descr="Ein Bild, das Kleidung, Menschliches Gesicht, Person, Schuhwerk enthält.&#10;&#10;Automatisch generierte Beschreibung">
            <a:extLst>
              <a:ext uri="{FF2B5EF4-FFF2-40B4-BE49-F238E27FC236}">
                <a16:creationId xmlns:a16="http://schemas.microsoft.com/office/drawing/2014/main" id="{F39336B2-BBD7-A56A-3E34-DD438FC0593F}"/>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3C5CCE69-8815-75F2-3CCC-26200DA8E10D}"/>
              </a:ext>
            </a:extLst>
          </p:cNvPr>
          <p:cNvSpPr>
            <a:spLocks noGrp="1"/>
          </p:cNvSpPr>
          <p:nvPr>
            <p:ph type="body" sz="half" idx="2"/>
          </p:nvPr>
        </p:nvSpPr>
        <p:spPr/>
        <p:txBody>
          <a:bodyPr/>
          <a:lstStyle/>
          <a:p>
            <a:r>
              <a:rPr lang="de-DE" dirty="0"/>
              <a:t>Rest in </a:t>
            </a:r>
            <a:r>
              <a:rPr lang="de-DE" dirty="0" err="1"/>
              <a:t>peace</a:t>
            </a:r>
            <a:r>
              <a:rPr lang="de-DE" dirty="0"/>
              <a:t>, Tina.</a:t>
            </a:r>
          </a:p>
          <a:p>
            <a:endParaRPr lang="de-DE" dirty="0"/>
          </a:p>
        </p:txBody>
      </p:sp>
      <p:pic>
        <p:nvPicPr>
          <p:cNvPr id="5" name="Onlinemedien 4" title="Tina Turner - Private Dancer (Official Music Video)">
            <a:hlinkClick r:id="" action="ppaction://media"/>
            <a:extLst>
              <a:ext uri="{FF2B5EF4-FFF2-40B4-BE49-F238E27FC236}">
                <a16:creationId xmlns:a16="http://schemas.microsoft.com/office/drawing/2014/main" id="{981C10B2-B426-F05D-DF6E-C21EA9FF48DB}"/>
              </a:ext>
            </a:extLst>
          </p:cNvPr>
          <p:cNvPicPr>
            <a:picLocks noRot="1" noChangeAspect="1"/>
          </p:cNvPicPr>
          <p:nvPr>
            <a:videoFile r:link="rId1"/>
          </p:nvPr>
        </p:nvPicPr>
        <p:blipFill>
          <a:blip r:embed="rId4"/>
          <a:stretch>
            <a:fillRect/>
          </a:stretch>
        </p:blipFill>
        <p:spPr>
          <a:xfrm>
            <a:off x="2108678" y="3187925"/>
            <a:ext cx="3318132" cy="2488599"/>
          </a:xfrm>
          <a:prstGeom prst="rect">
            <a:avLst/>
          </a:prstGeom>
        </p:spPr>
      </p:pic>
    </p:spTree>
    <p:extLst>
      <p:ext uri="{BB962C8B-B14F-4D97-AF65-F5344CB8AC3E}">
        <p14:creationId xmlns:p14="http://schemas.microsoft.com/office/powerpoint/2010/main" val="14186750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4EF47-7146-DB6E-0366-634270E55441}"/>
              </a:ext>
            </a:extLst>
          </p:cNvPr>
          <p:cNvSpPr>
            <a:spLocks noGrp="1"/>
          </p:cNvSpPr>
          <p:nvPr>
            <p:ph type="title"/>
          </p:nvPr>
        </p:nvSpPr>
        <p:spPr/>
        <p:txBody>
          <a:bodyPr/>
          <a:lstStyle/>
          <a:p>
            <a:r>
              <a:rPr lang="de-DE" dirty="0"/>
              <a:t>Big Boss (1984)</a:t>
            </a:r>
            <a:br>
              <a:rPr lang="de-DE" dirty="0"/>
            </a:br>
            <a:r>
              <a:rPr lang="de-DE" dirty="0">
                <a:solidFill>
                  <a:schemeClr val="tx2">
                    <a:lumMod val="75000"/>
                  </a:schemeClr>
                </a:solidFill>
              </a:rPr>
              <a:t>Bruce Springsteen</a:t>
            </a:r>
            <a:br>
              <a:rPr lang="de-DE" dirty="0"/>
            </a:br>
            <a:r>
              <a:rPr lang="de-DE" dirty="0"/>
              <a:t>„Born in </a:t>
            </a:r>
            <a:r>
              <a:rPr lang="de-DE" dirty="0" err="1"/>
              <a:t>the</a:t>
            </a:r>
            <a:r>
              <a:rPr lang="de-DE" dirty="0"/>
              <a:t> USA“</a:t>
            </a:r>
          </a:p>
        </p:txBody>
      </p:sp>
      <p:pic>
        <p:nvPicPr>
          <p:cNvPr id="7" name="Bildplatzhalter 6" descr="Ein Bild, das Person, Jeans, Kleidung, Denim enthält.&#10;&#10;Automatisch generierte Beschreibung">
            <a:extLst>
              <a:ext uri="{FF2B5EF4-FFF2-40B4-BE49-F238E27FC236}">
                <a16:creationId xmlns:a16="http://schemas.microsoft.com/office/drawing/2014/main" id="{A53E250A-9B55-84C2-BA77-8B7D87FD49D9}"/>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1D672605-E5B3-5F14-EF4B-FFBD14FB35B3}"/>
              </a:ext>
            </a:extLst>
          </p:cNvPr>
          <p:cNvSpPr>
            <a:spLocks noGrp="1"/>
          </p:cNvSpPr>
          <p:nvPr>
            <p:ph type="body" sz="half" idx="2"/>
          </p:nvPr>
        </p:nvSpPr>
        <p:spPr/>
        <p:txBody>
          <a:bodyPr/>
          <a:lstStyle/>
          <a:p>
            <a:r>
              <a:rPr lang="de-DE" dirty="0"/>
              <a:t>The Boss</a:t>
            </a:r>
          </a:p>
          <a:p>
            <a:endParaRPr lang="de-DE" dirty="0"/>
          </a:p>
        </p:txBody>
      </p:sp>
      <p:pic>
        <p:nvPicPr>
          <p:cNvPr id="5" name="Onlinemedien 4" title="Bruce Springsteen - Born in the U.S.A. (Official Video)">
            <a:hlinkClick r:id="" action="ppaction://media"/>
            <a:extLst>
              <a:ext uri="{FF2B5EF4-FFF2-40B4-BE49-F238E27FC236}">
                <a16:creationId xmlns:a16="http://schemas.microsoft.com/office/drawing/2014/main" id="{3FD1A4D2-51A1-A462-7B47-88875C323C52}"/>
              </a:ext>
            </a:extLst>
          </p:cNvPr>
          <p:cNvPicPr>
            <a:picLocks noRot="1" noChangeAspect="1"/>
          </p:cNvPicPr>
          <p:nvPr>
            <a:videoFile r:link="rId1"/>
          </p:nvPr>
        </p:nvPicPr>
        <p:blipFill>
          <a:blip r:embed="rId4"/>
          <a:stretch>
            <a:fillRect/>
          </a:stretch>
        </p:blipFill>
        <p:spPr>
          <a:xfrm>
            <a:off x="1944488" y="3080511"/>
            <a:ext cx="3646511" cy="2734883"/>
          </a:xfrm>
          <a:prstGeom prst="rect">
            <a:avLst/>
          </a:prstGeom>
        </p:spPr>
      </p:pic>
    </p:spTree>
    <p:extLst>
      <p:ext uri="{BB962C8B-B14F-4D97-AF65-F5344CB8AC3E}">
        <p14:creationId xmlns:p14="http://schemas.microsoft.com/office/powerpoint/2010/main" val="25174110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DA658D-7E8C-7559-F152-A3BDB7F6A701}"/>
              </a:ext>
            </a:extLst>
          </p:cNvPr>
          <p:cNvSpPr>
            <a:spLocks noGrp="1"/>
          </p:cNvSpPr>
          <p:nvPr>
            <p:ph type="title"/>
          </p:nvPr>
        </p:nvSpPr>
        <p:spPr/>
        <p:txBody>
          <a:bodyPr/>
          <a:lstStyle/>
          <a:p>
            <a:r>
              <a:rPr lang="de-DE" dirty="0"/>
              <a:t>Little Big Prince (1984)</a:t>
            </a:r>
            <a:br>
              <a:rPr lang="de-DE" dirty="0"/>
            </a:br>
            <a:r>
              <a:rPr lang="de-DE" dirty="0"/>
              <a:t>„</a:t>
            </a:r>
            <a:r>
              <a:rPr lang="de-DE" dirty="0">
                <a:solidFill>
                  <a:schemeClr val="tx2">
                    <a:lumMod val="75000"/>
                  </a:schemeClr>
                </a:solidFill>
              </a:rPr>
              <a:t>Purple Rain</a:t>
            </a:r>
            <a:r>
              <a:rPr lang="de-DE" dirty="0"/>
              <a:t>“</a:t>
            </a:r>
            <a:br>
              <a:rPr lang="de-DE" dirty="0"/>
            </a:br>
            <a:r>
              <a:rPr lang="de-DE" dirty="0" err="1"/>
              <a:t>by</a:t>
            </a:r>
            <a:r>
              <a:rPr lang="de-DE" dirty="0"/>
              <a:t> </a:t>
            </a:r>
            <a:r>
              <a:rPr lang="de-DE" b="1" dirty="0"/>
              <a:t>Prince</a:t>
            </a:r>
          </a:p>
        </p:txBody>
      </p:sp>
      <p:pic>
        <p:nvPicPr>
          <p:cNvPr id="7" name="Bildplatzhalter 6" descr="Ein Bild, das Text, Poster, Blume, Weihnachtsbaum enthält.&#10;&#10;Automatisch generierte Beschreibung">
            <a:extLst>
              <a:ext uri="{FF2B5EF4-FFF2-40B4-BE49-F238E27FC236}">
                <a16:creationId xmlns:a16="http://schemas.microsoft.com/office/drawing/2014/main" id="{2C652172-A73A-671D-1783-AD24B6B0756D}"/>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E9B886E0-998D-41BF-B077-97D6CED9A046}"/>
              </a:ext>
            </a:extLst>
          </p:cNvPr>
          <p:cNvSpPr>
            <a:spLocks noGrp="1"/>
          </p:cNvSpPr>
          <p:nvPr>
            <p:ph type="body" sz="half" idx="2"/>
          </p:nvPr>
        </p:nvSpPr>
        <p:spPr/>
        <p:txBody>
          <a:bodyPr/>
          <a:lstStyle/>
          <a:p>
            <a:r>
              <a:rPr lang="de-DE" dirty="0" err="1"/>
              <a:t>Let</a:t>
            </a:r>
            <a:r>
              <a:rPr lang="de-DE" dirty="0"/>
              <a:t> </a:t>
            </a:r>
            <a:r>
              <a:rPr lang="de-DE" dirty="0" err="1"/>
              <a:t>it</a:t>
            </a:r>
            <a:r>
              <a:rPr lang="de-DE" dirty="0"/>
              <a:t> rain!</a:t>
            </a:r>
          </a:p>
        </p:txBody>
      </p:sp>
      <p:pic>
        <p:nvPicPr>
          <p:cNvPr id="5" name="Onlinemedien 4" title="Prince - Purple Rain (Official Video)">
            <a:hlinkClick r:id="" action="ppaction://media"/>
            <a:extLst>
              <a:ext uri="{FF2B5EF4-FFF2-40B4-BE49-F238E27FC236}">
                <a16:creationId xmlns:a16="http://schemas.microsoft.com/office/drawing/2014/main" id="{E1C1B676-785B-23F7-4B8F-C0A0BAEECE05}"/>
              </a:ext>
            </a:extLst>
          </p:cNvPr>
          <p:cNvPicPr>
            <a:picLocks noRot="1" noChangeAspect="1"/>
          </p:cNvPicPr>
          <p:nvPr>
            <a:videoFile r:link="rId1"/>
          </p:nvPr>
        </p:nvPicPr>
        <p:blipFill>
          <a:blip r:embed="rId4"/>
          <a:stretch>
            <a:fillRect/>
          </a:stretch>
        </p:blipFill>
        <p:spPr>
          <a:xfrm>
            <a:off x="1932677" y="3246141"/>
            <a:ext cx="3820128" cy="2158372"/>
          </a:xfrm>
          <a:prstGeom prst="rect">
            <a:avLst/>
          </a:prstGeom>
        </p:spPr>
      </p:pic>
    </p:spTree>
    <p:extLst>
      <p:ext uri="{BB962C8B-B14F-4D97-AF65-F5344CB8AC3E}">
        <p14:creationId xmlns:p14="http://schemas.microsoft.com/office/powerpoint/2010/main" val="13000082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34E8E4-52A0-7342-D584-02533B44B4DC}"/>
              </a:ext>
            </a:extLst>
          </p:cNvPr>
          <p:cNvSpPr>
            <a:spLocks noGrp="1"/>
          </p:cNvSpPr>
          <p:nvPr>
            <p:ph type="title"/>
          </p:nvPr>
        </p:nvSpPr>
        <p:spPr/>
        <p:txBody>
          <a:bodyPr/>
          <a:lstStyle/>
          <a:p>
            <a:r>
              <a:rPr lang="de-DE" dirty="0" err="1"/>
              <a:t>Make</a:t>
            </a:r>
            <a:r>
              <a:rPr lang="de-DE" dirty="0"/>
              <a:t> </a:t>
            </a:r>
            <a:r>
              <a:rPr lang="de-DE" dirty="0" err="1"/>
              <a:t>it</a:t>
            </a:r>
            <a:r>
              <a:rPr lang="de-DE" dirty="0"/>
              <a:t> BIG! (1984)</a:t>
            </a:r>
            <a:br>
              <a:rPr lang="de-DE" dirty="0"/>
            </a:br>
            <a:r>
              <a:rPr lang="de-DE" dirty="0">
                <a:solidFill>
                  <a:schemeClr val="tx2">
                    <a:lumMod val="75000"/>
                  </a:schemeClr>
                </a:solidFill>
              </a:rPr>
              <a:t>Wham!</a:t>
            </a:r>
            <a:br>
              <a:rPr lang="de-DE" dirty="0"/>
            </a:br>
            <a:r>
              <a:rPr lang="de-DE" dirty="0"/>
              <a:t>„</a:t>
            </a:r>
            <a:r>
              <a:rPr lang="de-DE" dirty="0" err="1"/>
              <a:t>Make</a:t>
            </a:r>
            <a:r>
              <a:rPr lang="de-DE" dirty="0"/>
              <a:t> </a:t>
            </a:r>
            <a:r>
              <a:rPr lang="de-DE" dirty="0" err="1"/>
              <a:t>it</a:t>
            </a:r>
            <a:r>
              <a:rPr lang="de-DE" dirty="0"/>
              <a:t> </a:t>
            </a:r>
            <a:r>
              <a:rPr lang="de-DE" dirty="0" err="1"/>
              <a:t>big</a:t>
            </a:r>
            <a:r>
              <a:rPr lang="de-DE" dirty="0"/>
              <a:t>“</a:t>
            </a:r>
          </a:p>
        </p:txBody>
      </p:sp>
      <p:sp>
        <p:nvSpPr>
          <p:cNvPr id="4" name="Textplatzhalter 3">
            <a:extLst>
              <a:ext uri="{FF2B5EF4-FFF2-40B4-BE49-F238E27FC236}">
                <a16:creationId xmlns:a16="http://schemas.microsoft.com/office/drawing/2014/main" id="{B5F9D8AE-F7B1-AD2A-80E5-5826E1882E0B}"/>
              </a:ext>
            </a:extLst>
          </p:cNvPr>
          <p:cNvSpPr>
            <a:spLocks noGrp="1"/>
          </p:cNvSpPr>
          <p:nvPr>
            <p:ph type="body" sz="half" idx="2"/>
          </p:nvPr>
        </p:nvSpPr>
        <p:spPr/>
        <p:txBody>
          <a:bodyPr/>
          <a:lstStyle/>
          <a:p>
            <a:r>
              <a:rPr lang="de-DE" dirty="0"/>
              <a:t>Recommended </a:t>
            </a:r>
            <a:r>
              <a:rPr lang="de-DE" dirty="0" err="1"/>
              <a:t>by</a:t>
            </a:r>
            <a:r>
              <a:rPr lang="de-DE" dirty="0"/>
              <a:t> </a:t>
            </a:r>
            <a:r>
              <a:rPr lang="de-DE" dirty="0" err="1"/>
              <a:t>Deadpool</a:t>
            </a:r>
            <a:endParaRPr lang="de-DE" dirty="0"/>
          </a:p>
        </p:txBody>
      </p:sp>
      <p:pic>
        <p:nvPicPr>
          <p:cNvPr id="5" name="Onlinemedien 4" title="Wham! - Wake Me Up Before You Go-Go (Official Video)">
            <a:hlinkClick r:id="" action="ppaction://media"/>
            <a:extLst>
              <a:ext uri="{FF2B5EF4-FFF2-40B4-BE49-F238E27FC236}">
                <a16:creationId xmlns:a16="http://schemas.microsoft.com/office/drawing/2014/main" id="{F1C376B3-B685-68D6-96BC-BF6678DAD5C0}"/>
              </a:ext>
            </a:extLst>
          </p:cNvPr>
          <p:cNvPicPr>
            <a:picLocks noRot="1" noChangeAspect="1"/>
          </p:cNvPicPr>
          <p:nvPr>
            <a:videoFile r:link="rId1"/>
          </p:nvPr>
        </p:nvPicPr>
        <p:blipFill>
          <a:blip r:embed="rId3"/>
          <a:stretch>
            <a:fillRect/>
          </a:stretch>
        </p:blipFill>
        <p:spPr>
          <a:xfrm>
            <a:off x="1984367" y="3022410"/>
            <a:ext cx="3538819" cy="2654114"/>
          </a:xfrm>
          <a:prstGeom prst="rect">
            <a:avLst/>
          </a:prstGeom>
        </p:spPr>
      </p:pic>
      <p:pic>
        <p:nvPicPr>
          <p:cNvPr id="11" name="Bildplatzhalter 10" descr="Ein Bild, das Menschliches Gesicht, Kleidung, Person, Mann enthält.&#10;&#10;Automatisch generierte Beschreibung">
            <a:extLst>
              <a:ext uri="{FF2B5EF4-FFF2-40B4-BE49-F238E27FC236}">
                <a16:creationId xmlns:a16="http://schemas.microsoft.com/office/drawing/2014/main" id="{8B149F5F-D4FA-DE15-7A97-27DB44682D9C}"/>
              </a:ext>
            </a:extLst>
          </p:cNvPr>
          <p:cNvPicPr>
            <a:picLocks noGrp="1" noChangeAspect="1"/>
          </p:cNvPicPr>
          <p:nvPr>
            <p:ph type="pic" idx="1"/>
          </p:nvPr>
        </p:nvPicPr>
        <p:blipFill rotWithShape="1">
          <a:blip r:embed="rId4"/>
          <a:srcRect t="-49984" b="-49984"/>
          <a:stretch/>
        </p:blipFill>
        <p:spPr/>
      </p:pic>
    </p:spTree>
    <p:extLst>
      <p:ext uri="{BB962C8B-B14F-4D97-AF65-F5344CB8AC3E}">
        <p14:creationId xmlns:p14="http://schemas.microsoft.com/office/powerpoint/2010/main" val="962992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FE223-806C-0D68-49C9-1C84002689CB}"/>
              </a:ext>
            </a:extLst>
          </p:cNvPr>
          <p:cNvSpPr>
            <a:spLocks noGrp="1"/>
          </p:cNvSpPr>
          <p:nvPr>
            <p:ph type="title"/>
          </p:nvPr>
        </p:nvSpPr>
        <p:spPr/>
        <p:txBody>
          <a:bodyPr/>
          <a:lstStyle/>
          <a:p>
            <a:r>
              <a:rPr lang="de-DE" dirty="0"/>
              <a:t>Grande Donna (1984)</a:t>
            </a:r>
            <a:br>
              <a:rPr lang="de-DE" dirty="0"/>
            </a:br>
            <a:r>
              <a:rPr lang="de-DE" dirty="0">
                <a:solidFill>
                  <a:schemeClr val="accent1">
                    <a:lumMod val="60000"/>
                    <a:lumOff val="40000"/>
                  </a:schemeClr>
                </a:solidFill>
              </a:rPr>
              <a:t>Madonna</a:t>
            </a:r>
            <a:br>
              <a:rPr lang="de-DE" dirty="0"/>
            </a:br>
            <a:r>
              <a:rPr lang="de-DE" dirty="0"/>
              <a:t>„Like a </a:t>
            </a:r>
            <a:r>
              <a:rPr lang="de-DE" dirty="0" err="1"/>
              <a:t>virgin</a:t>
            </a:r>
            <a:r>
              <a:rPr lang="de-DE" dirty="0"/>
              <a:t>“</a:t>
            </a:r>
          </a:p>
        </p:txBody>
      </p:sp>
      <p:pic>
        <p:nvPicPr>
          <p:cNvPr id="7" name="Bildplatzhalter 6" descr="Ein Bild, das Menschliches Gesicht, Person, Kleidung, Frau enthält.&#10;&#10;Automatisch generierte Beschreibung">
            <a:extLst>
              <a:ext uri="{FF2B5EF4-FFF2-40B4-BE49-F238E27FC236}">
                <a16:creationId xmlns:a16="http://schemas.microsoft.com/office/drawing/2014/main" id="{27B8452E-0EE8-B82A-43DA-579AD2498742}"/>
              </a:ext>
            </a:extLst>
          </p:cNvPr>
          <p:cNvPicPr>
            <a:picLocks noGrp="1" noChangeAspect="1"/>
          </p:cNvPicPr>
          <p:nvPr>
            <p:ph type="pic" idx="1"/>
          </p:nvPr>
        </p:nvPicPr>
        <p:blipFill rotWithShape="1">
          <a:blip r:embed="rId3"/>
          <a:srcRect t="-25593" b="-25593"/>
          <a:stretch/>
        </p:blipFill>
        <p:spPr/>
      </p:pic>
      <p:sp>
        <p:nvSpPr>
          <p:cNvPr id="4" name="Textplatzhalter 3">
            <a:extLst>
              <a:ext uri="{FF2B5EF4-FFF2-40B4-BE49-F238E27FC236}">
                <a16:creationId xmlns:a16="http://schemas.microsoft.com/office/drawing/2014/main" id="{DCE45722-A0C1-05A0-7872-2D1E0FBF978D}"/>
              </a:ext>
            </a:extLst>
          </p:cNvPr>
          <p:cNvSpPr>
            <a:spLocks noGrp="1"/>
          </p:cNvSpPr>
          <p:nvPr>
            <p:ph type="body" sz="half" idx="2"/>
          </p:nvPr>
        </p:nvSpPr>
        <p:spPr/>
        <p:txBody>
          <a:bodyPr/>
          <a:lstStyle/>
          <a:p>
            <a:r>
              <a:rPr lang="de-DE" dirty="0"/>
              <a:t>Material Girl</a:t>
            </a:r>
          </a:p>
          <a:p>
            <a:endParaRPr lang="de-DE" dirty="0"/>
          </a:p>
        </p:txBody>
      </p:sp>
      <p:pic>
        <p:nvPicPr>
          <p:cNvPr id="5" name="Onlinemedien 4" title="Madonna - Material Girl (Official Video) [HD]">
            <a:hlinkClick r:id="" action="ppaction://media"/>
            <a:extLst>
              <a:ext uri="{FF2B5EF4-FFF2-40B4-BE49-F238E27FC236}">
                <a16:creationId xmlns:a16="http://schemas.microsoft.com/office/drawing/2014/main" id="{2888D648-1F85-3C6D-460A-2E2F2B115D68}"/>
              </a:ext>
            </a:extLst>
          </p:cNvPr>
          <p:cNvPicPr>
            <a:picLocks noRot="1" noChangeAspect="1"/>
          </p:cNvPicPr>
          <p:nvPr>
            <a:videoFile r:link="rId1"/>
          </p:nvPr>
        </p:nvPicPr>
        <p:blipFill>
          <a:blip r:embed="rId4"/>
          <a:stretch>
            <a:fillRect/>
          </a:stretch>
        </p:blipFill>
        <p:spPr>
          <a:xfrm>
            <a:off x="2041857" y="3220113"/>
            <a:ext cx="3799165" cy="2146528"/>
          </a:xfrm>
          <a:prstGeom prst="rect">
            <a:avLst/>
          </a:prstGeom>
        </p:spPr>
      </p:pic>
    </p:spTree>
    <p:extLst>
      <p:ext uri="{BB962C8B-B14F-4D97-AF65-F5344CB8AC3E}">
        <p14:creationId xmlns:p14="http://schemas.microsoft.com/office/powerpoint/2010/main" val="40550036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7F0C0F-4593-81D0-CA1F-EFC322F09A48}"/>
              </a:ext>
            </a:extLst>
          </p:cNvPr>
          <p:cNvSpPr>
            <a:spLocks noGrp="1"/>
          </p:cNvSpPr>
          <p:nvPr>
            <p:ph type="title"/>
          </p:nvPr>
        </p:nvSpPr>
        <p:spPr/>
        <p:txBody>
          <a:bodyPr/>
          <a:lstStyle/>
          <a:p>
            <a:r>
              <a:rPr lang="de-DE" dirty="0"/>
              <a:t>Big </a:t>
            </a:r>
            <a:r>
              <a:rPr lang="de-DE" dirty="0" err="1"/>
              <a:t>Emotions</a:t>
            </a:r>
            <a:r>
              <a:rPr lang="de-DE" dirty="0"/>
              <a:t> (1984)</a:t>
            </a:r>
            <a:br>
              <a:rPr lang="de-DE" dirty="0"/>
            </a:br>
            <a:r>
              <a:rPr lang="de-DE" dirty="0"/>
              <a:t>„</a:t>
            </a:r>
            <a:r>
              <a:rPr lang="de-DE" dirty="0">
                <a:solidFill>
                  <a:schemeClr val="accent1">
                    <a:lumMod val="60000"/>
                    <a:lumOff val="40000"/>
                  </a:schemeClr>
                </a:solidFill>
              </a:rPr>
              <a:t>Agent Provocateur</a:t>
            </a:r>
            <a:r>
              <a:rPr lang="de-DE" dirty="0"/>
              <a:t>“</a:t>
            </a:r>
            <a:br>
              <a:rPr lang="de-DE" dirty="0"/>
            </a:br>
            <a:r>
              <a:rPr lang="de-DE" dirty="0" err="1"/>
              <a:t>by</a:t>
            </a:r>
            <a:r>
              <a:rPr lang="de-DE" dirty="0"/>
              <a:t> </a:t>
            </a:r>
            <a:r>
              <a:rPr lang="de-DE" b="1" dirty="0"/>
              <a:t>Foreigner</a:t>
            </a:r>
          </a:p>
        </p:txBody>
      </p:sp>
      <p:pic>
        <p:nvPicPr>
          <p:cNvPr id="7" name="Bildplatzhalter 6" descr="Ein Bild, das Text, Grafiken, Grafikdesign, Schrift enthält.&#10;&#10;Automatisch generierte Beschreibung">
            <a:extLst>
              <a:ext uri="{FF2B5EF4-FFF2-40B4-BE49-F238E27FC236}">
                <a16:creationId xmlns:a16="http://schemas.microsoft.com/office/drawing/2014/main" id="{868BBE5E-B688-787A-8FE3-5D90705B3E10}"/>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2CE3401B-B132-02B4-D971-87BA7F4B1274}"/>
              </a:ext>
            </a:extLst>
          </p:cNvPr>
          <p:cNvSpPr>
            <a:spLocks noGrp="1"/>
          </p:cNvSpPr>
          <p:nvPr>
            <p:ph type="body" sz="half" idx="2"/>
          </p:nvPr>
        </p:nvSpPr>
        <p:spPr/>
        <p:txBody>
          <a:bodyPr/>
          <a:lstStyle/>
          <a:p>
            <a:r>
              <a:rPr lang="de-DE" dirty="0"/>
              <a:t>I </a:t>
            </a:r>
            <a:r>
              <a:rPr lang="de-DE" dirty="0" err="1"/>
              <a:t>want</a:t>
            </a:r>
            <a:r>
              <a:rPr lang="de-DE" dirty="0"/>
              <a:t> </a:t>
            </a:r>
            <a:r>
              <a:rPr lang="de-DE" dirty="0" err="1"/>
              <a:t>to</a:t>
            </a:r>
            <a:r>
              <a:rPr lang="de-DE" dirty="0"/>
              <a:t> </a:t>
            </a:r>
            <a:r>
              <a:rPr lang="de-DE" dirty="0" err="1"/>
              <a:t>know</a:t>
            </a:r>
            <a:r>
              <a:rPr lang="de-DE" dirty="0"/>
              <a:t> </a:t>
            </a:r>
            <a:r>
              <a:rPr lang="de-DE" dirty="0" err="1"/>
              <a:t>what</a:t>
            </a:r>
            <a:r>
              <a:rPr lang="de-DE" dirty="0"/>
              <a:t> </a:t>
            </a:r>
            <a:r>
              <a:rPr lang="de-DE" dirty="0" err="1"/>
              <a:t>love</a:t>
            </a:r>
            <a:r>
              <a:rPr lang="de-DE" dirty="0"/>
              <a:t> </a:t>
            </a:r>
            <a:r>
              <a:rPr lang="de-DE" dirty="0" err="1"/>
              <a:t>is</a:t>
            </a:r>
            <a:endParaRPr lang="de-DE" dirty="0"/>
          </a:p>
          <a:p>
            <a:endParaRPr lang="de-DE" dirty="0"/>
          </a:p>
        </p:txBody>
      </p:sp>
      <p:pic>
        <p:nvPicPr>
          <p:cNvPr id="5" name="Onlinemedien 4" title="Foreigner - I Want To Know What Love Is (Official Music Video)">
            <a:hlinkClick r:id="" action="ppaction://media"/>
            <a:extLst>
              <a:ext uri="{FF2B5EF4-FFF2-40B4-BE49-F238E27FC236}">
                <a16:creationId xmlns:a16="http://schemas.microsoft.com/office/drawing/2014/main" id="{89197F40-926F-1E7A-EEB3-9186D4B1F117}"/>
              </a:ext>
            </a:extLst>
          </p:cNvPr>
          <p:cNvPicPr>
            <a:picLocks noRot="1" noChangeAspect="1"/>
          </p:cNvPicPr>
          <p:nvPr>
            <a:videoFile r:link="rId1"/>
          </p:nvPr>
        </p:nvPicPr>
        <p:blipFill>
          <a:blip r:embed="rId4"/>
          <a:stretch>
            <a:fillRect/>
          </a:stretch>
        </p:blipFill>
        <p:spPr>
          <a:xfrm>
            <a:off x="2046494" y="3094649"/>
            <a:ext cx="3442500" cy="2581875"/>
          </a:xfrm>
          <a:prstGeom prst="rect">
            <a:avLst/>
          </a:prstGeom>
        </p:spPr>
      </p:pic>
    </p:spTree>
    <p:extLst>
      <p:ext uri="{BB962C8B-B14F-4D97-AF65-F5344CB8AC3E}">
        <p14:creationId xmlns:p14="http://schemas.microsoft.com/office/powerpoint/2010/main" val="15810542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8705A8-5969-6BE6-3FD3-300DCE9C9045}"/>
              </a:ext>
            </a:extLst>
          </p:cNvPr>
          <p:cNvSpPr>
            <a:spLocks noGrp="1"/>
          </p:cNvSpPr>
          <p:nvPr>
            <p:ph type="title"/>
          </p:nvPr>
        </p:nvSpPr>
        <p:spPr/>
        <p:txBody>
          <a:bodyPr/>
          <a:lstStyle/>
          <a:p>
            <a:r>
              <a:rPr lang="de-DE" dirty="0"/>
              <a:t>1985: A New Year</a:t>
            </a:r>
            <a:br>
              <a:rPr lang="de-DE" dirty="0"/>
            </a:br>
            <a:r>
              <a:rPr lang="de-DE" dirty="0"/>
              <a:t>A New Big Soundtrack</a:t>
            </a:r>
            <a:br>
              <a:rPr lang="de-DE" dirty="0"/>
            </a:br>
            <a:r>
              <a:rPr lang="de-DE" dirty="0"/>
              <a:t>„</a:t>
            </a:r>
            <a:r>
              <a:rPr lang="de-DE" dirty="0">
                <a:solidFill>
                  <a:schemeClr val="accent1">
                    <a:lumMod val="60000"/>
                    <a:lumOff val="40000"/>
                  </a:schemeClr>
                </a:solidFill>
              </a:rPr>
              <a:t>Back </a:t>
            </a:r>
            <a:r>
              <a:rPr lang="de-DE" dirty="0" err="1">
                <a:solidFill>
                  <a:schemeClr val="accent1">
                    <a:lumMod val="60000"/>
                    <a:lumOff val="40000"/>
                  </a:schemeClr>
                </a:solidFill>
              </a:rPr>
              <a:t>to</a:t>
            </a:r>
            <a:r>
              <a:rPr lang="de-DE" dirty="0">
                <a:solidFill>
                  <a:schemeClr val="accent1">
                    <a:lumMod val="60000"/>
                    <a:lumOff val="40000"/>
                  </a:schemeClr>
                </a:solidFill>
              </a:rPr>
              <a:t> </a:t>
            </a:r>
            <a:r>
              <a:rPr lang="de-DE" dirty="0" err="1">
                <a:solidFill>
                  <a:schemeClr val="accent1">
                    <a:lumMod val="60000"/>
                    <a:lumOff val="40000"/>
                  </a:schemeClr>
                </a:solidFill>
              </a:rPr>
              <a:t>the</a:t>
            </a:r>
            <a:r>
              <a:rPr lang="de-DE" dirty="0">
                <a:solidFill>
                  <a:schemeClr val="accent1">
                    <a:lumMod val="60000"/>
                    <a:lumOff val="40000"/>
                  </a:schemeClr>
                </a:solidFill>
              </a:rPr>
              <a:t> Future</a:t>
            </a:r>
            <a:r>
              <a:rPr lang="de-DE" dirty="0"/>
              <a:t>“</a:t>
            </a:r>
          </a:p>
        </p:txBody>
      </p:sp>
      <p:pic>
        <p:nvPicPr>
          <p:cNvPr id="7" name="Bildplatzhalter 6" descr="Ein Bild, das Text, Kleidung, Poster, Cartoon enthält.&#10;&#10;Automatisch generierte Beschreibung">
            <a:extLst>
              <a:ext uri="{FF2B5EF4-FFF2-40B4-BE49-F238E27FC236}">
                <a16:creationId xmlns:a16="http://schemas.microsoft.com/office/drawing/2014/main" id="{2CBD68EE-342F-4803-CB43-7CA9E81D77CD}"/>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0185222F-B388-8C03-0650-EE3BD0C0B741}"/>
              </a:ext>
            </a:extLst>
          </p:cNvPr>
          <p:cNvSpPr>
            <a:spLocks noGrp="1"/>
          </p:cNvSpPr>
          <p:nvPr>
            <p:ph type="body" sz="half" idx="2"/>
          </p:nvPr>
        </p:nvSpPr>
        <p:spPr/>
        <p:txBody>
          <a:bodyPr/>
          <a:lstStyle/>
          <a:p>
            <a:r>
              <a:rPr lang="de-DE" dirty="0"/>
              <a:t>Huey Lewis &amp; The News: The power </a:t>
            </a:r>
            <a:r>
              <a:rPr lang="de-DE" dirty="0" err="1"/>
              <a:t>of</a:t>
            </a:r>
            <a:r>
              <a:rPr lang="de-DE" dirty="0"/>
              <a:t> </a:t>
            </a:r>
            <a:r>
              <a:rPr lang="de-DE" dirty="0" err="1"/>
              <a:t>love</a:t>
            </a:r>
            <a:endParaRPr lang="de-DE" dirty="0"/>
          </a:p>
          <a:p>
            <a:endParaRPr lang="de-DE" dirty="0"/>
          </a:p>
        </p:txBody>
      </p:sp>
      <p:pic>
        <p:nvPicPr>
          <p:cNvPr id="5" name="Onlinemedien 4" title="The Power of Love (Back to the Future) [Huey Lewis and the News]">
            <a:hlinkClick r:id="" action="ppaction://media"/>
            <a:extLst>
              <a:ext uri="{FF2B5EF4-FFF2-40B4-BE49-F238E27FC236}">
                <a16:creationId xmlns:a16="http://schemas.microsoft.com/office/drawing/2014/main" id="{E26E032C-D68B-EE57-504B-5F5544B174C1}"/>
              </a:ext>
            </a:extLst>
          </p:cNvPr>
          <p:cNvPicPr>
            <a:picLocks noRot="1" noChangeAspect="1"/>
          </p:cNvPicPr>
          <p:nvPr>
            <a:videoFile r:link="rId1"/>
          </p:nvPr>
        </p:nvPicPr>
        <p:blipFill>
          <a:blip r:embed="rId4"/>
          <a:stretch>
            <a:fillRect/>
          </a:stretch>
        </p:blipFill>
        <p:spPr>
          <a:xfrm>
            <a:off x="2089782" y="3140301"/>
            <a:ext cx="3381631" cy="2536223"/>
          </a:xfrm>
          <a:prstGeom prst="rect">
            <a:avLst/>
          </a:prstGeom>
        </p:spPr>
      </p:pic>
    </p:spTree>
    <p:extLst>
      <p:ext uri="{BB962C8B-B14F-4D97-AF65-F5344CB8AC3E}">
        <p14:creationId xmlns:p14="http://schemas.microsoft.com/office/powerpoint/2010/main" val="12604979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D292D5-A412-A68C-060D-13E0844AB090}"/>
              </a:ext>
            </a:extLst>
          </p:cNvPr>
          <p:cNvSpPr>
            <a:spLocks noGrp="1"/>
          </p:cNvSpPr>
          <p:nvPr>
            <p:ph type="title"/>
          </p:nvPr>
        </p:nvSpPr>
        <p:spPr/>
        <p:txBody>
          <a:bodyPr/>
          <a:lstStyle/>
          <a:p>
            <a:r>
              <a:rPr lang="de-DE" dirty="0" err="1"/>
              <a:t>Two</a:t>
            </a:r>
            <a:r>
              <a:rPr lang="de-DE" dirty="0"/>
              <a:t> BIG </a:t>
            </a:r>
            <a:r>
              <a:rPr lang="de-DE" dirty="0" err="1"/>
              <a:t>albums</a:t>
            </a:r>
            <a:r>
              <a:rPr lang="de-DE" dirty="0"/>
              <a:t> </a:t>
            </a:r>
            <a:r>
              <a:rPr lang="de-DE" dirty="0" err="1"/>
              <a:t>of</a:t>
            </a:r>
            <a:r>
              <a:rPr lang="de-DE" dirty="0"/>
              <a:t> 1977</a:t>
            </a:r>
            <a:br>
              <a:rPr lang="de-DE" dirty="0"/>
            </a:br>
            <a:r>
              <a:rPr lang="de-DE" dirty="0"/>
              <a:t>1) „</a:t>
            </a:r>
            <a:r>
              <a:rPr lang="de-DE" dirty="0" err="1">
                <a:solidFill>
                  <a:schemeClr val="accent1">
                    <a:lumMod val="60000"/>
                    <a:lumOff val="40000"/>
                  </a:schemeClr>
                </a:solidFill>
              </a:rPr>
              <a:t>Rumours</a:t>
            </a:r>
            <a:r>
              <a:rPr lang="de-DE" dirty="0"/>
              <a:t>“</a:t>
            </a:r>
            <a:br>
              <a:rPr lang="de-DE" dirty="0"/>
            </a:br>
            <a:r>
              <a:rPr lang="de-DE" dirty="0" err="1"/>
              <a:t>by</a:t>
            </a:r>
            <a:r>
              <a:rPr lang="de-DE" dirty="0"/>
              <a:t> </a:t>
            </a:r>
            <a:r>
              <a:rPr lang="de-DE" b="1" dirty="0">
                <a:solidFill>
                  <a:schemeClr val="tx1"/>
                </a:solidFill>
              </a:rPr>
              <a:t>Fleetwood Mac</a:t>
            </a:r>
          </a:p>
        </p:txBody>
      </p:sp>
      <p:pic>
        <p:nvPicPr>
          <p:cNvPr id="6" name="Bildplatzhalter 5" descr="Ein Bild, das Kleidung, Schuhwerk, Entwurf, Zeichnung enthält.&#10;&#10;Automatisch generierte Beschreibung">
            <a:extLst>
              <a:ext uri="{FF2B5EF4-FFF2-40B4-BE49-F238E27FC236}">
                <a16:creationId xmlns:a16="http://schemas.microsoft.com/office/drawing/2014/main" id="{36E772A3-ED7F-B358-63E2-2C95163200F5}"/>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BA0AC27A-C375-7674-6650-FD448F1B3D30}"/>
              </a:ext>
            </a:extLst>
          </p:cNvPr>
          <p:cNvSpPr>
            <a:spLocks noGrp="1"/>
          </p:cNvSpPr>
          <p:nvPr>
            <p:ph type="body" sz="half" idx="2"/>
          </p:nvPr>
        </p:nvSpPr>
        <p:spPr/>
        <p:txBody>
          <a:bodyPr/>
          <a:lstStyle/>
          <a:p>
            <a:r>
              <a:rPr lang="en-US" dirty="0"/>
              <a:t>A radio-friendly record about anger and loss.</a:t>
            </a:r>
          </a:p>
          <a:p>
            <a:endParaRPr lang="de-DE" dirty="0"/>
          </a:p>
        </p:txBody>
      </p:sp>
      <p:pic>
        <p:nvPicPr>
          <p:cNvPr id="7" name="Onlinemedien 6" title="Fleetwood Mac - Go Your Own Way">
            <a:hlinkClick r:id="" action="ppaction://media"/>
            <a:extLst>
              <a:ext uri="{FF2B5EF4-FFF2-40B4-BE49-F238E27FC236}">
                <a16:creationId xmlns:a16="http://schemas.microsoft.com/office/drawing/2014/main" id="{848F8DCF-217E-9851-BD9B-CFB2A812963C}"/>
              </a:ext>
            </a:extLst>
          </p:cNvPr>
          <p:cNvPicPr>
            <a:picLocks noRot="1" noChangeAspect="1"/>
          </p:cNvPicPr>
          <p:nvPr>
            <a:videoFile r:link="rId1"/>
          </p:nvPr>
        </p:nvPicPr>
        <p:blipFill>
          <a:blip r:embed="rId4"/>
          <a:stretch>
            <a:fillRect/>
          </a:stretch>
        </p:blipFill>
        <p:spPr>
          <a:xfrm>
            <a:off x="2497744" y="3429000"/>
            <a:ext cx="2540000" cy="1905000"/>
          </a:xfrm>
          <a:prstGeom prst="rect">
            <a:avLst/>
          </a:prstGeom>
        </p:spPr>
      </p:pic>
    </p:spTree>
    <p:extLst>
      <p:ext uri="{BB962C8B-B14F-4D97-AF65-F5344CB8AC3E}">
        <p14:creationId xmlns:p14="http://schemas.microsoft.com/office/powerpoint/2010/main" val="1096652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891DA-FFD6-8D4E-92B5-C8070A16F544}"/>
              </a:ext>
            </a:extLst>
          </p:cNvPr>
          <p:cNvSpPr>
            <a:spLocks noGrp="1"/>
          </p:cNvSpPr>
          <p:nvPr>
            <p:ph type="title"/>
          </p:nvPr>
        </p:nvSpPr>
        <p:spPr/>
        <p:txBody>
          <a:bodyPr/>
          <a:lstStyle/>
          <a:p>
            <a:r>
              <a:rPr lang="de-DE" dirty="0"/>
              <a:t>Songs </a:t>
            </a:r>
            <a:r>
              <a:rPr lang="de-DE" dirty="0" err="1"/>
              <a:t>from</a:t>
            </a:r>
            <a:r>
              <a:rPr lang="de-DE" dirty="0"/>
              <a:t> </a:t>
            </a:r>
            <a:r>
              <a:rPr lang="de-DE" dirty="0" err="1"/>
              <a:t>the</a:t>
            </a:r>
            <a:r>
              <a:rPr lang="de-DE" dirty="0"/>
              <a:t> Big Chair (1985)</a:t>
            </a:r>
            <a:br>
              <a:rPr lang="de-DE" dirty="0"/>
            </a:br>
            <a:r>
              <a:rPr lang="de-DE" dirty="0">
                <a:solidFill>
                  <a:schemeClr val="accent1">
                    <a:lumMod val="60000"/>
                    <a:lumOff val="40000"/>
                  </a:schemeClr>
                </a:solidFill>
              </a:rPr>
              <a:t>Tears </a:t>
            </a:r>
            <a:r>
              <a:rPr lang="de-DE" dirty="0" err="1">
                <a:solidFill>
                  <a:schemeClr val="accent1">
                    <a:lumMod val="60000"/>
                    <a:lumOff val="40000"/>
                  </a:schemeClr>
                </a:solidFill>
              </a:rPr>
              <a:t>for</a:t>
            </a:r>
            <a:r>
              <a:rPr lang="de-DE" dirty="0">
                <a:solidFill>
                  <a:schemeClr val="accent1">
                    <a:lumMod val="60000"/>
                    <a:lumOff val="40000"/>
                  </a:schemeClr>
                </a:solidFill>
              </a:rPr>
              <a:t> </a:t>
            </a:r>
            <a:r>
              <a:rPr lang="de-DE" dirty="0" err="1">
                <a:solidFill>
                  <a:schemeClr val="accent1">
                    <a:lumMod val="60000"/>
                    <a:lumOff val="40000"/>
                  </a:schemeClr>
                </a:solidFill>
              </a:rPr>
              <a:t>Fears</a:t>
            </a:r>
            <a:br>
              <a:rPr lang="de-DE" dirty="0"/>
            </a:br>
            <a:r>
              <a:rPr lang="de-DE" dirty="0"/>
              <a:t>„Songs </a:t>
            </a:r>
            <a:r>
              <a:rPr lang="de-DE" dirty="0" err="1"/>
              <a:t>from</a:t>
            </a:r>
            <a:r>
              <a:rPr lang="de-DE" dirty="0"/>
              <a:t> </a:t>
            </a:r>
            <a:r>
              <a:rPr lang="de-DE" dirty="0" err="1"/>
              <a:t>the</a:t>
            </a:r>
            <a:r>
              <a:rPr lang="de-DE" dirty="0"/>
              <a:t> </a:t>
            </a:r>
            <a:r>
              <a:rPr lang="de-DE" dirty="0" err="1"/>
              <a:t>big</a:t>
            </a:r>
            <a:r>
              <a:rPr lang="de-DE" dirty="0"/>
              <a:t> </a:t>
            </a:r>
            <a:r>
              <a:rPr lang="de-DE" dirty="0" err="1"/>
              <a:t>chair</a:t>
            </a:r>
            <a:r>
              <a:rPr lang="de-DE" dirty="0"/>
              <a:t>“</a:t>
            </a:r>
          </a:p>
        </p:txBody>
      </p:sp>
      <p:pic>
        <p:nvPicPr>
          <p:cNvPr id="7" name="Bildplatzhalter 6" descr="Ein Bild, das Menschliches Gesicht, Person, Porträt, Kleidung enthält.&#10;&#10;Automatisch generierte Beschreibung">
            <a:extLst>
              <a:ext uri="{FF2B5EF4-FFF2-40B4-BE49-F238E27FC236}">
                <a16:creationId xmlns:a16="http://schemas.microsoft.com/office/drawing/2014/main" id="{71C5A60E-DAE1-6740-60E9-92BAD6DEE0D8}"/>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0CFF8165-35A7-16DC-9226-ACFCAAACB98A}"/>
              </a:ext>
            </a:extLst>
          </p:cNvPr>
          <p:cNvSpPr>
            <a:spLocks noGrp="1"/>
          </p:cNvSpPr>
          <p:nvPr>
            <p:ph type="body" sz="half" idx="2"/>
          </p:nvPr>
        </p:nvSpPr>
        <p:spPr/>
        <p:txBody>
          <a:bodyPr/>
          <a:lstStyle/>
          <a:p>
            <a:r>
              <a:rPr lang="de-DE" dirty="0"/>
              <a:t>Big Ambition</a:t>
            </a:r>
          </a:p>
          <a:p>
            <a:endParaRPr lang="de-DE" dirty="0"/>
          </a:p>
        </p:txBody>
      </p:sp>
      <p:pic>
        <p:nvPicPr>
          <p:cNvPr id="5" name="Onlinemedien 4" title="Tears For Fears - Everybody Wants To Rule The World (Official Music Video)">
            <a:hlinkClick r:id="" action="ppaction://media"/>
            <a:extLst>
              <a:ext uri="{FF2B5EF4-FFF2-40B4-BE49-F238E27FC236}">
                <a16:creationId xmlns:a16="http://schemas.microsoft.com/office/drawing/2014/main" id="{4F58146E-CC06-F4A3-3CB2-BAD4A80B3216}"/>
              </a:ext>
            </a:extLst>
          </p:cNvPr>
          <p:cNvPicPr>
            <a:picLocks noRot="1" noChangeAspect="1"/>
          </p:cNvPicPr>
          <p:nvPr>
            <a:videoFile r:link="rId1"/>
          </p:nvPr>
        </p:nvPicPr>
        <p:blipFill>
          <a:blip r:embed="rId4"/>
          <a:stretch>
            <a:fillRect/>
          </a:stretch>
        </p:blipFill>
        <p:spPr>
          <a:xfrm>
            <a:off x="1570583" y="3100335"/>
            <a:ext cx="4559627" cy="2576189"/>
          </a:xfrm>
          <a:prstGeom prst="rect">
            <a:avLst/>
          </a:prstGeom>
        </p:spPr>
      </p:pic>
    </p:spTree>
    <p:extLst>
      <p:ext uri="{BB962C8B-B14F-4D97-AF65-F5344CB8AC3E}">
        <p14:creationId xmlns:p14="http://schemas.microsoft.com/office/powerpoint/2010/main" val="4830022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A8BA0E-BA19-FAD9-99AF-3820ACA67CFD}"/>
              </a:ext>
            </a:extLst>
          </p:cNvPr>
          <p:cNvSpPr>
            <a:spLocks noGrp="1"/>
          </p:cNvSpPr>
          <p:nvPr>
            <p:ph type="title"/>
          </p:nvPr>
        </p:nvSpPr>
        <p:spPr/>
        <p:txBody>
          <a:bodyPr/>
          <a:lstStyle/>
          <a:p>
            <a:r>
              <a:rPr lang="de-DE" dirty="0"/>
              <a:t>Big Aha Moment (1985)</a:t>
            </a:r>
            <a:br>
              <a:rPr lang="de-DE" dirty="0"/>
            </a:br>
            <a:r>
              <a:rPr lang="de-DE" dirty="0"/>
              <a:t>„</a:t>
            </a:r>
            <a:r>
              <a:rPr lang="de-DE" dirty="0">
                <a:solidFill>
                  <a:schemeClr val="accent1">
                    <a:lumMod val="60000"/>
                    <a:lumOff val="40000"/>
                  </a:schemeClr>
                </a:solidFill>
              </a:rPr>
              <a:t>Hunting high and </a:t>
            </a:r>
            <a:r>
              <a:rPr lang="de-DE" dirty="0" err="1">
                <a:solidFill>
                  <a:schemeClr val="accent1">
                    <a:lumMod val="60000"/>
                    <a:lumOff val="40000"/>
                  </a:schemeClr>
                </a:solidFill>
              </a:rPr>
              <a:t>low</a:t>
            </a:r>
            <a:r>
              <a:rPr lang="de-DE" dirty="0"/>
              <a:t>“</a:t>
            </a:r>
            <a:br>
              <a:rPr lang="de-DE" dirty="0"/>
            </a:br>
            <a:r>
              <a:rPr lang="de-DE" dirty="0" err="1"/>
              <a:t>by</a:t>
            </a:r>
            <a:r>
              <a:rPr lang="de-DE" dirty="0"/>
              <a:t> </a:t>
            </a:r>
            <a:r>
              <a:rPr lang="de-DE" b="1" dirty="0"/>
              <a:t>A-ha</a:t>
            </a:r>
          </a:p>
        </p:txBody>
      </p:sp>
      <p:pic>
        <p:nvPicPr>
          <p:cNvPr id="7" name="Bildplatzhalter 6" descr="Ein Bild, das Menschliches Gesicht, Person, Kleidung, Mann enthält.&#10;&#10;Automatisch generierte Beschreibung">
            <a:extLst>
              <a:ext uri="{FF2B5EF4-FFF2-40B4-BE49-F238E27FC236}">
                <a16:creationId xmlns:a16="http://schemas.microsoft.com/office/drawing/2014/main" id="{890F0B32-AC59-7121-57A6-89237F89DD5F}"/>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06CC1DEA-F5E1-3BBA-FD46-9A9CC34CEB4A}"/>
              </a:ext>
            </a:extLst>
          </p:cNvPr>
          <p:cNvSpPr>
            <a:spLocks noGrp="1"/>
          </p:cNvSpPr>
          <p:nvPr>
            <p:ph type="body" sz="half" idx="2"/>
          </p:nvPr>
        </p:nvSpPr>
        <p:spPr/>
        <p:txBody>
          <a:bodyPr/>
          <a:lstStyle/>
          <a:p>
            <a:r>
              <a:rPr lang="de-DE" dirty="0"/>
              <a:t>Take on </a:t>
            </a:r>
            <a:r>
              <a:rPr lang="de-DE" dirty="0" err="1"/>
              <a:t>me</a:t>
            </a:r>
            <a:endParaRPr lang="de-DE" dirty="0"/>
          </a:p>
          <a:p>
            <a:endParaRPr lang="de-DE" dirty="0"/>
          </a:p>
        </p:txBody>
      </p:sp>
      <p:pic>
        <p:nvPicPr>
          <p:cNvPr id="5" name="Onlinemedien 4" title="a-ha - Take On Me (Official Video) [Remastered in 4K]">
            <a:hlinkClick r:id="" action="ppaction://media"/>
            <a:extLst>
              <a:ext uri="{FF2B5EF4-FFF2-40B4-BE49-F238E27FC236}">
                <a16:creationId xmlns:a16="http://schemas.microsoft.com/office/drawing/2014/main" id="{17748C18-A2A2-1B50-CF38-B56E8CF8886D}"/>
              </a:ext>
            </a:extLst>
          </p:cNvPr>
          <p:cNvPicPr>
            <a:picLocks noRot="1" noChangeAspect="1"/>
          </p:cNvPicPr>
          <p:nvPr>
            <a:videoFile r:link="rId1"/>
          </p:nvPr>
        </p:nvPicPr>
        <p:blipFill>
          <a:blip r:embed="rId4"/>
          <a:stretch>
            <a:fillRect/>
          </a:stretch>
        </p:blipFill>
        <p:spPr>
          <a:xfrm>
            <a:off x="1970259" y="3156176"/>
            <a:ext cx="3866209" cy="2899657"/>
          </a:xfrm>
          <a:prstGeom prst="rect">
            <a:avLst/>
          </a:prstGeom>
        </p:spPr>
      </p:pic>
    </p:spTree>
    <p:extLst>
      <p:ext uri="{BB962C8B-B14F-4D97-AF65-F5344CB8AC3E}">
        <p14:creationId xmlns:p14="http://schemas.microsoft.com/office/powerpoint/2010/main" val="15806845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50CB3-B3A4-2C34-DA74-F0D040DB0810}"/>
              </a:ext>
            </a:extLst>
          </p:cNvPr>
          <p:cNvSpPr>
            <a:spLocks noGrp="1"/>
          </p:cNvSpPr>
          <p:nvPr>
            <p:ph type="title"/>
          </p:nvPr>
        </p:nvSpPr>
        <p:spPr/>
        <p:txBody>
          <a:bodyPr/>
          <a:lstStyle/>
          <a:p>
            <a:r>
              <a:rPr lang="de-DE" dirty="0"/>
              <a:t>Big Brothers in Arms (1985)</a:t>
            </a:r>
            <a:br>
              <a:rPr lang="de-DE" dirty="0"/>
            </a:br>
            <a:r>
              <a:rPr lang="de-DE" dirty="0">
                <a:solidFill>
                  <a:schemeClr val="accent1">
                    <a:lumMod val="60000"/>
                    <a:lumOff val="40000"/>
                  </a:schemeClr>
                </a:solidFill>
              </a:rPr>
              <a:t>Dire </a:t>
            </a:r>
            <a:r>
              <a:rPr lang="de-DE" dirty="0" err="1">
                <a:solidFill>
                  <a:schemeClr val="accent1">
                    <a:lumMod val="60000"/>
                    <a:lumOff val="40000"/>
                  </a:schemeClr>
                </a:solidFill>
              </a:rPr>
              <a:t>Straits</a:t>
            </a:r>
            <a:br>
              <a:rPr lang="de-DE" dirty="0"/>
            </a:br>
            <a:r>
              <a:rPr lang="de-DE" dirty="0"/>
              <a:t>„Brothers in </a:t>
            </a:r>
            <a:r>
              <a:rPr lang="de-DE" dirty="0" err="1"/>
              <a:t>arms</a:t>
            </a:r>
            <a:r>
              <a:rPr lang="de-DE" dirty="0"/>
              <a:t>“</a:t>
            </a:r>
          </a:p>
        </p:txBody>
      </p:sp>
      <p:pic>
        <p:nvPicPr>
          <p:cNvPr id="7" name="Bildplatzhalter 6" descr="Ein Bild, das Uhr, Himmel, draußen enthält.&#10;&#10;Automatisch generierte Beschreibung">
            <a:extLst>
              <a:ext uri="{FF2B5EF4-FFF2-40B4-BE49-F238E27FC236}">
                <a16:creationId xmlns:a16="http://schemas.microsoft.com/office/drawing/2014/main" id="{A42C8AFD-8384-F596-6950-511229139194}"/>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7334390E-4AAD-5F0E-1681-A10FF15A4A65}"/>
              </a:ext>
            </a:extLst>
          </p:cNvPr>
          <p:cNvSpPr>
            <a:spLocks noGrp="1"/>
          </p:cNvSpPr>
          <p:nvPr>
            <p:ph type="body" sz="half" idx="2"/>
          </p:nvPr>
        </p:nvSpPr>
        <p:spPr/>
        <p:txBody>
          <a:bodyPr/>
          <a:lstStyle/>
          <a:p>
            <a:r>
              <a:rPr lang="de-DE" dirty="0"/>
              <a:t>Money </a:t>
            </a:r>
            <a:r>
              <a:rPr lang="de-DE" dirty="0" err="1"/>
              <a:t>for</a:t>
            </a:r>
            <a:r>
              <a:rPr lang="de-DE" dirty="0"/>
              <a:t> </a:t>
            </a:r>
            <a:r>
              <a:rPr lang="de-DE" dirty="0" err="1"/>
              <a:t>nothing</a:t>
            </a:r>
            <a:endParaRPr lang="de-DE" dirty="0"/>
          </a:p>
          <a:p>
            <a:endParaRPr lang="de-DE" dirty="0"/>
          </a:p>
        </p:txBody>
      </p:sp>
      <p:pic>
        <p:nvPicPr>
          <p:cNvPr id="5" name="Onlinemedien 4" title="Dire Straits - Money For Nothing (Official Music Video)">
            <a:hlinkClick r:id="" action="ppaction://media"/>
            <a:extLst>
              <a:ext uri="{FF2B5EF4-FFF2-40B4-BE49-F238E27FC236}">
                <a16:creationId xmlns:a16="http://schemas.microsoft.com/office/drawing/2014/main" id="{A6BBE6BB-5D2D-FABA-65AE-F3B3DB9E2137}"/>
              </a:ext>
            </a:extLst>
          </p:cNvPr>
          <p:cNvPicPr>
            <a:picLocks noRot="1" noChangeAspect="1"/>
          </p:cNvPicPr>
          <p:nvPr>
            <a:videoFile r:link="rId1"/>
          </p:nvPr>
        </p:nvPicPr>
        <p:blipFill>
          <a:blip r:embed="rId4"/>
          <a:stretch>
            <a:fillRect/>
          </a:stretch>
        </p:blipFill>
        <p:spPr>
          <a:xfrm>
            <a:off x="1636161" y="3220113"/>
            <a:ext cx="4263166" cy="2408689"/>
          </a:xfrm>
          <a:prstGeom prst="rect">
            <a:avLst/>
          </a:prstGeom>
        </p:spPr>
      </p:pic>
    </p:spTree>
    <p:extLst>
      <p:ext uri="{BB962C8B-B14F-4D97-AF65-F5344CB8AC3E}">
        <p14:creationId xmlns:p14="http://schemas.microsoft.com/office/powerpoint/2010/main" val="3046650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419B30-2FB3-B722-DD8E-0CA6DAC0B19A}"/>
              </a:ext>
            </a:extLst>
          </p:cNvPr>
          <p:cNvSpPr>
            <a:spLocks noGrp="1"/>
          </p:cNvSpPr>
          <p:nvPr>
            <p:ph type="title"/>
          </p:nvPr>
        </p:nvSpPr>
        <p:spPr/>
        <p:txBody>
          <a:bodyPr/>
          <a:lstStyle/>
          <a:p>
            <a:r>
              <a:rPr lang="de-DE" dirty="0"/>
              <a:t>Big Fish (1985)</a:t>
            </a:r>
            <a:br>
              <a:rPr lang="de-DE" dirty="0"/>
            </a:br>
            <a:r>
              <a:rPr lang="de-DE" dirty="0">
                <a:solidFill>
                  <a:schemeClr val="accent1">
                    <a:lumMod val="60000"/>
                    <a:lumOff val="40000"/>
                  </a:schemeClr>
                </a:solidFill>
              </a:rPr>
              <a:t>Marillion</a:t>
            </a:r>
            <a:br>
              <a:rPr lang="de-DE" dirty="0"/>
            </a:br>
            <a:r>
              <a:rPr lang="de-DE" dirty="0"/>
              <a:t>„</a:t>
            </a:r>
            <a:r>
              <a:rPr lang="de-DE" dirty="0" err="1"/>
              <a:t>Misplaced</a:t>
            </a:r>
            <a:r>
              <a:rPr lang="de-DE" dirty="0"/>
              <a:t> </a:t>
            </a:r>
            <a:r>
              <a:rPr lang="de-DE" dirty="0" err="1"/>
              <a:t>Childhood</a:t>
            </a:r>
            <a:r>
              <a:rPr lang="de-DE" dirty="0"/>
              <a:t>“</a:t>
            </a:r>
          </a:p>
        </p:txBody>
      </p:sp>
      <p:pic>
        <p:nvPicPr>
          <p:cNvPr id="6" name="Bildplatzhalter 5" descr="Ein Bild, das Kleidung, Regenbogen, Person, Junge enthält.&#10;&#10;Automatisch generierte Beschreibung">
            <a:extLst>
              <a:ext uri="{FF2B5EF4-FFF2-40B4-BE49-F238E27FC236}">
                <a16:creationId xmlns:a16="http://schemas.microsoft.com/office/drawing/2014/main" id="{80A76D74-6B1E-1E6F-E236-523D4ECC272E}"/>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38A7CD06-9289-81BE-F0A3-1D94B6C6E1C4}"/>
              </a:ext>
            </a:extLst>
          </p:cNvPr>
          <p:cNvSpPr>
            <a:spLocks noGrp="1"/>
          </p:cNvSpPr>
          <p:nvPr>
            <p:ph type="body" sz="half" idx="2"/>
          </p:nvPr>
        </p:nvSpPr>
        <p:spPr/>
        <p:txBody>
          <a:bodyPr/>
          <a:lstStyle/>
          <a:p>
            <a:r>
              <a:rPr lang="de-DE" dirty="0"/>
              <a:t>Kayleigh</a:t>
            </a:r>
          </a:p>
          <a:p>
            <a:endParaRPr lang="de-DE" dirty="0"/>
          </a:p>
          <a:p>
            <a:endParaRPr lang="de-DE" dirty="0"/>
          </a:p>
        </p:txBody>
      </p:sp>
      <p:pic>
        <p:nvPicPr>
          <p:cNvPr id="7" name="Onlinemedien 6" title="Marillion - Kayleigh">
            <a:hlinkClick r:id="" action="ppaction://media"/>
            <a:extLst>
              <a:ext uri="{FF2B5EF4-FFF2-40B4-BE49-F238E27FC236}">
                <a16:creationId xmlns:a16="http://schemas.microsoft.com/office/drawing/2014/main" id="{A5CA4F1E-07AC-E565-EDC5-F74EE9A42E72}"/>
              </a:ext>
            </a:extLst>
          </p:cNvPr>
          <p:cNvPicPr>
            <a:picLocks noRot="1" noChangeAspect="1"/>
          </p:cNvPicPr>
          <p:nvPr>
            <a:videoFile r:link="rId1"/>
          </p:nvPr>
        </p:nvPicPr>
        <p:blipFill>
          <a:blip r:embed="rId4"/>
          <a:stretch>
            <a:fillRect/>
          </a:stretch>
        </p:blipFill>
        <p:spPr>
          <a:xfrm>
            <a:off x="1987719" y="3145356"/>
            <a:ext cx="3560050" cy="2670038"/>
          </a:xfrm>
          <a:prstGeom prst="rect">
            <a:avLst/>
          </a:prstGeom>
        </p:spPr>
      </p:pic>
    </p:spTree>
    <p:extLst>
      <p:ext uri="{BB962C8B-B14F-4D97-AF65-F5344CB8AC3E}">
        <p14:creationId xmlns:p14="http://schemas.microsoft.com/office/powerpoint/2010/main" val="11771898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21609E-3C90-57E9-968E-2C6E30586021}"/>
              </a:ext>
            </a:extLst>
          </p:cNvPr>
          <p:cNvSpPr>
            <a:spLocks noGrp="1"/>
          </p:cNvSpPr>
          <p:nvPr>
            <p:ph type="title"/>
          </p:nvPr>
        </p:nvSpPr>
        <p:spPr/>
        <p:txBody>
          <a:bodyPr/>
          <a:lstStyle/>
          <a:p>
            <a:r>
              <a:rPr lang="de-DE" dirty="0"/>
              <a:t>1986: A New Year</a:t>
            </a:r>
            <a:br>
              <a:rPr lang="de-DE" dirty="0"/>
            </a:br>
            <a:r>
              <a:rPr lang="de-DE" dirty="0"/>
              <a:t>A New Big Soundtrack</a:t>
            </a:r>
            <a:br>
              <a:rPr lang="de-DE" dirty="0"/>
            </a:br>
            <a:r>
              <a:rPr lang="de-DE" dirty="0"/>
              <a:t>„</a:t>
            </a:r>
            <a:r>
              <a:rPr lang="de-DE" dirty="0">
                <a:solidFill>
                  <a:schemeClr val="accent1">
                    <a:lumMod val="60000"/>
                    <a:lumOff val="40000"/>
                  </a:schemeClr>
                </a:solidFill>
              </a:rPr>
              <a:t>Top </a:t>
            </a:r>
            <a:r>
              <a:rPr lang="de-DE" dirty="0" err="1">
                <a:solidFill>
                  <a:schemeClr val="accent1">
                    <a:lumMod val="60000"/>
                    <a:lumOff val="40000"/>
                  </a:schemeClr>
                </a:solidFill>
              </a:rPr>
              <a:t>Gun</a:t>
            </a:r>
            <a:r>
              <a:rPr lang="de-DE" dirty="0"/>
              <a:t>“</a:t>
            </a:r>
          </a:p>
        </p:txBody>
      </p:sp>
      <p:pic>
        <p:nvPicPr>
          <p:cNvPr id="7" name="Bildplatzhalter 6" descr="Ein Bild, das Text, Menschliches Gesicht, Kleidung, Magazin enthält.&#10;&#10;Automatisch generierte Beschreibung">
            <a:extLst>
              <a:ext uri="{FF2B5EF4-FFF2-40B4-BE49-F238E27FC236}">
                <a16:creationId xmlns:a16="http://schemas.microsoft.com/office/drawing/2014/main" id="{5FC20D17-DC64-CF54-626A-10371E9D72E1}"/>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44EF1960-3A12-AE8C-1826-541E2249FE15}"/>
              </a:ext>
            </a:extLst>
          </p:cNvPr>
          <p:cNvSpPr>
            <a:spLocks noGrp="1"/>
          </p:cNvSpPr>
          <p:nvPr>
            <p:ph type="body" sz="half" idx="2"/>
          </p:nvPr>
        </p:nvSpPr>
        <p:spPr/>
        <p:txBody>
          <a:bodyPr/>
          <a:lstStyle/>
          <a:p>
            <a:r>
              <a:rPr lang="de-DE" dirty="0" err="1"/>
              <a:t>Its</a:t>
            </a:r>
            <a:r>
              <a:rPr lang="de-DE" dirty="0"/>
              <a:t> </a:t>
            </a:r>
            <a:r>
              <a:rPr lang="de-DE" dirty="0" err="1"/>
              <a:t>anthem</a:t>
            </a:r>
            <a:endParaRPr lang="de-DE" dirty="0"/>
          </a:p>
          <a:p>
            <a:endParaRPr lang="de-DE" dirty="0"/>
          </a:p>
        </p:txBody>
      </p:sp>
      <p:pic>
        <p:nvPicPr>
          <p:cNvPr id="5" name="Onlinemedien 4" title="TOP GUN ANTHEM">
            <a:hlinkClick r:id="" action="ppaction://media"/>
            <a:extLst>
              <a:ext uri="{FF2B5EF4-FFF2-40B4-BE49-F238E27FC236}">
                <a16:creationId xmlns:a16="http://schemas.microsoft.com/office/drawing/2014/main" id="{41EDA200-95FF-FE9F-C153-38E34AF04F5F}"/>
              </a:ext>
            </a:extLst>
          </p:cNvPr>
          <p:cNvPicPr>
            <a:picLocks noRot="1" noChangeAspect="1"/>
          </p:cNvPicPr>
          <p:nvPr>
            <a:videoFile r:link="rId1"/>
          </p:nvPr>
        </p:nvPicPr>
        <p:blipFill>
          <a:blip r:embed="rId4"/>
          <a:stretch>
            <a:fillRect/>
          </a:stretch>
        </p:blipFill>
        <p:spPr>
          <a:xfrm>
            <a:off x="2160119" y="3107571"/>
            <a:ext cx="3275215" cy="2456411"/>
          </a:xfrm>
          <a:prstGeom prst="rect">
            <a:avLst/>
          </a:prstGeom>
        </p:spPr>
      </p:pic>
    </p:spTree>
    <p:extLst>
      <p:ext uri="{BB962C8B-B14F-4D97-AF65-F5344CB8AC3E}">
        <p14:creationId xmlns:p14="http://schemas.microsoft.com/office/powerpoint/2010/main" val="22894515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811189-EE1E-6E51-7046-9D5A23CD31B8}"/>
              </a:ext>
            </a:extLst>
          </p:cNvPr>
          <p:cNvSpPr>
            <a:spLocks noGrp="1"/>
          </p:cNvSpPr>
          <p:nvPr>
            <p:ph type="title"/>
          </p:nvPr>
        </p:nvSpPr>
        <p:spPr/>
        <p:txBody>
          <a:bodyPr/>
          <a:lstStyle/>
          <a:p>
            <a:r>
              <a:rPr lang="de-DE" dirty="0"/>
              <a:t>Big S(h)o(w) Time (1986)</a:t>
            </a:r>
            <a:br>
              <a:rPr lang="de-DE" dirty="0"/>
            </a:br>
            <a:r>
              <a:rPr lang="de-DE" dirty="0"/>
              <a:t>„</a:t>
            </a:r>
            <a:r>
              <a:rPr lang="de-DE" dirty="0">
                <a:solidFill>
                  <a:schemeClr val="accent1">
                    <a:lumMod val="60000"/>
                    <a:lumOff val="40000"/>
                  </a:schemeClr>
                </a:solidFill>
              </a:rPr>
              <a:t>So</a:t>
            </a:r>
            <a:r>
              <a:rPr lang="de-DE" dirty="0"/>
              <a:t>“</a:t>
            </a:r>
            <a:br>
              <a:rPr lang="de-DE" dirty="0"/>
            </a:br>
            <a:r>
              <a:rPr lang="de-DE" dirty="0" err="1"/>
              <a:t>by</a:t>
            </a:r>
            <a:r>
              <a:rPr lang="de-DE" dirty="0"/>
              <a:t> </a:t>
            </a:r>
            <a:r>
              <a:rPr lang="de-DE" b="1" dirty="0"/>
              <a:t>Peter Gabriel</a:t>
            </a:r>
          </a:p>
        </p:txBody>
      </p:sp>
      <p:pic>
        <p:nvPicPr>
          <p:cNvPr id="7" name="Bildplatzhalter 6" descr="Ein Bild, das Text, Menschliches Gesicht, Porträt, Person enthält.&#10;&#10;Automatisch generierte Beschreibung">
            <a:extLst>
              <a:ext uri="{FF2B5EF4-FFF2-40B4-BE49-F238E27FC236}">
                <a16:creationId xmlns:a16="http://schemas.microsoft.com/office/drawing/2014/main" id="{91618F8D-AA36-A9D5-A0A9-2F71809F018F}"/>
              </a:ext>
            </a:extLst>
          </p:cNvPr>
          <p:cNvPicPr>
            <a:picLocks noGrp="1" noChangeAspect="1"/>
          </p:cNvPicPr>
          <p:nvPr>
            <p:ph type="pic" idx="1"/>
          </p:nvPr>
        </p:nvPicPr>
        <p:blipFill rotWithShape="1">
          <a:blip r:embed="rId3"/>
          <a:srcRect t="-25751" b="-25751"/>
          <a:stretch/>
        </p:blipFill>
        <p:spPr/>
      </p:pic>
      <p:sp>
        <p:nvSpPr>
          <p:cNvPr id="4" name="Textplatzhalter 3">
            <a:extLst>
              <a:ext uri="{FF2B5EF4-FFF2-40B4-BE49-F238E27FC236}">
                <a16:creationId xmlns:a16="http://schemas.microsoft.com/office/drawing/2014/main" id="{0785DF22-4BF4-059F-7C33-194CCCA6058B}"/>
              </a:ext>
            </a:extLst>
          </p:cNvPr>
          <p:cNvSpPr>
            <a:spLocks noGrp="1"/>
          </p:cNvSpPr>
          <p:nvPr>
            <p:ph type="body" sz="half" idx="2"/>
          </p:nvPr>
        </p:nvSpPr>
        <p:spPr/>
        <p:txBody>
          <a:bodyPr/>
          <a:lstStyle/>
          <a:p>
            <a:r>
              <a:rPr lang="de-DE" dirty="0" err="1"/>
              <a:t>Sledgehammer</a:t>
            </a:r>
            <a:endParaRPr lang="de-DE" dirty="0"/>
          </a:p>
          <a:p>
            <a:endParaRPr lang="de-DE" dirty="0"/>
          </a:p>
        </p:txBody>
      </p:sp>
      <p:pic>
        <p:nvPicPr>
          <p:cNvPr id="5" name="Onlinemedien 4" title="Peter Gabriel - Sledgehammer (HD version)">
            <a:hlinkClick r:id="" action="ppaction://media"/>
            <a:extLst>
              <a:ext uri="{FF2B5EF4-FFF2-40B4-BE49-F238E27FC236}">
                <a16:creationId xmlns:a16="http://schemas.microsoft.com/office/drawing/2014/main" id="{A183F9F5-7592-FC55-8606-B99E412FAFEC}"/>
              </a:ext>
            </a:extLst>
          </p:cNvPr>
          <p:cNvPicPr>
            <a:picLocks noRot="1" noChangeAspect="1"/>
          </p:cNvPicPr>
          <p:nvPr>
            <a:videoFile r:link="rId1"/>
          </p:nvPr>
        </p:nvPicPr>
        <p:blipFill>
          <a:blip r:embed="rId4"/>
          <a:stretch>
            <a:fillRect/>
          </a:stretch>
        </p:blipFill>
        <p:spPr>
          <a:xfrm>
            <a:off x="1812126" y="3275463"/>
            <a:ext cx="4249666" cy="2401061"/>
          </a:xfrm>
          <a:prstGeom prst="rect">
            <a:avLst/>
          </a:prstGeom>
        </p:spPr>
      </p:pic>
    </p:spTree>
    <p:extLst>
      <p:ext uri="{BB962C8B-B14F-4D97-AF65-F5344CB8AC3E}">
        <p14:creationId xmlns:p14="http://schemas.microsoft.com/office/powerpoint/2010/main" val="1541076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D141E-E170-21E3-B689-A638639D58CE}"/>
              </a:ext>
            </a:extLst>
          </p:cNvPr>
          <p:cNvSpPr>
            <a:spLocks noGrp="1"/>
          </p:cNvSpPr>
          <p:nvPr>
            <p:ph type="title"/>
          </p:nvPr>
        </p:nvSpPr>
        <p:spPr/>
        <p:txBody>
          <a:bodyPr/>
          <a:lstStyle/>
          <a:p>
            <a:r>
              <a:rPr lang="de-DE" dirty="0"/>
              <a:t>Small Paul (1986)</a:t>
            </a:r>
            <a:br>
              <a:rPr lang="de-DE" dirty="0"/>
            </a:br>
            <a:r>
              <a:rPr lang="de-DE" dirty="0"/>
              <a:t>„</a:t>
            </a:r>
            <a:r>
              <a:rPr lang="de-DE" dirty="0">
                <a:solidFill>
                  <a:schemeClr val="accent1">
                    <a:lumMod val="60000"/>
                    <a:lumOff val="40000"/>
                  </a:schemeClr>
                </a:solidFill>
              </a:rPr>
              <a:t>Graceland</a:t>
            </a:r>
            <a:r>
              <a:rPr lang="de-DE" dirty="0"/>
              <a:t>“</a:t>
            </a:r>
            <a:br>
              <a:rPr lang="de-DE" dirty="0"/>
            </a:br>
            <a:r>
              <a:rPr lang="de-DE" dirty="0" err="1"/>
              <a:t>by</a:t>
            </a:r>
            <a:r>
              <a:rPr lang="de-DE" dirty="0"/>
              <a:t> </a:t>
            </a:r>
            <a:r>
              <a:rPr lang="de-DE" b="1" dirty="0"/>
              <a:t>Paul Simon</a:t>
            </a:r>
          </a:p>
        </p:txBody>
      </p:sp>
      <p:pic>
        <p:nvPicPr>
          <p:cNvPr id="7" name="Bildplatzhalter 6" descr="Ein Bild, das Text, Kunst, Zeichnung enthält.&#10;&#10;Automatisch generierte Beschreibung">
            <a:extLst>
              <a:ext uri="{FF2B5EF4-FFF2-40B4-BE49-F238E27FC236}">
                <a16:creationId xmlns:a16="http://schemas.microsoft.com/office/drawing/2014/main" id="{9CF7098F-B538-1D1F-4ED2-BE0FAE14CC10}"/>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22170631-751F-B0F1-A920-B09CA702B9DD}"/>
              </a:ext>
            </a:extLst>
          </p:cNvPr>
          <p:cNvSpPr>
            <a:spLocks noGrp="1"/>
          </p:cNvSpPr>
          <p:nvPr>
            <p:ph type="body" sz="half" idx="2"/>
          </p:nvPr>
        </p:nvSpPr>
        <p:spPr/>
        <p:txBody>
          <a:bodyPr/>
          <a:lstStyle/>
          <a:p>
            <a:r>
              <a:rPr lang="de-DE" dirty="0"/>
              <a:t>The </a:t>
            </a:r>
            <a:r>
              <a:rPr lang="de-DE" dirty="0" err="1"/>
              <a:t>smaller</a:t>
            </a:r>
            <a:r>
              <a:rPr lang="de-DE" dirty="0"/>
              <a:t> half </a:t>
            </a:r>
            <a:r>
              <a:rPr lang="de-DE" dirty="0" err="1"/>
              <a:t>of</a:t>
            </a:r>
            <a:r>
              <a:rPr lang="de-DE" dirty="0"/>
              <a:t> Simon &amp; Garfunkel</a:t>
            </a:r>
          </a:p>
          <a:p>
            <a:endParaRPr lang="de-DE" dirty="0"/>
          </a:p>
        </p:txBody>
      </p:sp>
      <p:pic>
        <p:nvPicPr>
          <p:cNvPr id="5" name="Onlinemedien 4" title="Paul Simon - You Can Call Me Al (Official Video)">
            <a:hlinkClick r:id="" action="ppaction://media"/>
            <a:extLst>
              <a:ext uri="{FF2B5EF4-FFF2-40B4-BE49-F238E27FC236}">
                <a16:creationId xmlns:a16="http://schemas.microsoft.com/office/drawing/2014/main" id="{19767F9B-9B99-F4A3-F58B-E9719698A83A}"/>
              </a:ext>
            </a:extLst>
          </p:cNvPr>
          <p:cNvPicPr>
            <a:picLocks noRot="1" noChangeAspect="1"/>
          </p:cNvPicPr>
          <p:nvPr>
            <a:videoFile r:link="rId1"/>
          </p:nvPr>
        </p:nvPicPr>
        <p:blipFill>
          <a:blip r:embed="rId4"/>
          <a:stretch>
            <a:fillRect/>
          </a:stretch>
        </p:blipFill>
        <p:spPr>
          <a:xfrm>
            <a:off x="2033511" y="3130770"/>
            <a:ext cx="3579498" cy="2684624"/>
          </a:xfrm>
          <a:prstGeom prst="rect">
            <a:avLst/>
          </a:prstGeom>
        </p:spPr>
      </p:pic>
    </p:spTree>
    <p:extLst>
      <p:ext uri="{BB962C8B-B14F-4D97-AF65-F5344CB8AC3E}">
        <p14:creationId xmlns:p14="http://schemas.microsoft.com/office/powerpoint/2010/main" val="18144341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266B5A-52BF-0EDF-B11F-6168B81AD4AD}"/>
              </a:ext>
            </a:extLst>
          </p:cNvPr>
          <p:cNvSpPr>
            <a:spLocks noGrp="1"/>
          </p:cNvSpPr>
          <p:nvPr>
            <p:ph type="title"/>
          </p:nvPr>
        </p:nvSpPr>
        <p:spPr/>
        <p:txBody>
          <a:bodyPr/>
          <a:lstStyle/>
          <a:p>
            <a:r>
              <a:rPr lang="de-DE" dirty="0"/>
              <a:t>The Big </a:t>
            </a:r>
            <a:r>
              <a:rPr lang="de-DE" dirty="0" err="1"/>
              <a:t>way</a:t>
            </a:r>
            <a:r>
              <a:rPr lang="de-DE" dirty="0"/>
              <a:t> </a:t>
            </a:r>
            <a:r>
              <a:rPr lang="de-DE" dirty="0" err="1"/>
              <a:t>it</a:t>
            </a:r>
            <a:r>
              <a:rPr lang="de-DE" dirty="0"/>
              <a:t> </a:t>
            </a:r>
            <a:r>
              <a:rPr lang="de-DE" dirty="0" err="1"/>
              <a:t>is</a:t>
            </a:r>
            <a:r>
              <a:rPr lang="de-DE" dirty="0"/>
              <a:t> (1986)</a:t>
            </a:r>
            <a:br>
              <a:rPr lang="de-DE" dirty="0"/>
            </a:br>
            <a:r>
              <a:rPr lang="de-DE" dirty="0"/>
              <a:t>„</a:t>
            </a:r>
            <a:r>
              <a:rPr lang="de-DE" dirty="0">
                <a:solidFill>
                  <a:schemeClr val="accent1">
                    <a:lumMod val="60000"/>
                    <a:lumOff val="40000"/>
                  </a:schemeClr>
                </a:solidFill>
              </a:rPr>
              <a:t>The </a:t>
            </a:r>
            <a:r>
              <a:rPr lang="de-DE" dirty="0" err="1">
                <a:solidFill>
                  <a:schemeClr val="accent1">
                    <a:lumMod val="60000"/>
                    <a:lumOff val="40000"/>
                  </a:schemeClr>
                </a:solidFill>
              </a:rPr>
              <a:t>way</a:t>
            </a:r>
            <a:r>
              <a:rPr lang="de-DE" dirty="0">
                <a:solidFill>
                  <a:schemeClr val="accent1">
                    <a:lumMod val="60000"/>
                    <a:lumOff val="40000"/>
                  </a:schemeClr>
                </a:solidFill>
              </a:rPr>
              <a:t> </a:t>
            </a:r>
            <a:r>
              <a:rPr lang="de-DE" dirty="0" err="1">
                <a:solidFill>
                  <a:schemeClr val="accent1">
                    <a:lumMod val="60000"/>
                    <a:lumOff val="40000"/>
                  </a:schemeClr>
                </a:solidFill>
              </a:rPr>
              <a:t>it</a:t>
            </a:r>
            <a:r>
              <a:rPr lang="de-DE" dirty="0">
                <a:solidFill>
                  <a:schemeClr val="accent1">
                    <a:lumMod val="60000"/>
                    <a:lumOff val="40000"/>
                  </a:schemeClr>
                </a:solidFill>
              </a:rPr>
              <a:t> </a:t>
            </a:r>
            <a:r>
              <a:rPr lang="de-DE" dirty="0" err="1">
                <a:solidFill>
                  <a:schemeClr val="accent1">
                    <a:lumMod val="60000"/>
                    <a:lumOff val="40000"/>
                  </a:schemeClr>
                </a:solidFill>
              </a:rPr>
              <a:t>is</a:t>
            </a:r>
            <a:r>
              <a:rPr lang="de-DE" dirty="0"/>
              <a:t>“</a:t>
            </a:r>
            <a:br>
              <a:rPr lang="de-DE" dirty="0"/>
            </a:br>
            <a:r>
              <a:rPr lang="de-DE" dirty="0" err="1"/>
              <a:t>by</a:t>
            </a:r>
            <a:r>
              <a:rPr lang="de-DE" dirty="0"/>
              <a:t> </a:t>
            </a:r>
            <a:r>
              <a:rPr lang="de-DE" b="1" dirty="0"/>
              <a:t>Bruce Hornsby</a:t>
            </a:r>
          </a:p>
        </p:txBody>
      </p:sp>
      <p:pic>
        <p:nvPicPr>
          <p:cNvPr id="7" name="Bildplatzhalter 6" descr="Ein Bild, das Text, Kleidung, Mann, Poster enthält.&#10;&#10;Automatisch generierte Beschreibung">
            <a:extLst>
              <a:ext uri="{FF2B5EF4-FFF2-40B4-BE49-F238E27FC236}">
                <a16:creationId xmlns:a16="http://schemas.microsoft.com/office/drawing/2014/main" id="{E02AF15E-01B2-7679-A247-6753040E8B6F}"/>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39F9B3F6-B8BF-20DD-163E-6EDE02E5976B}"/>
              </a:ext>
            </a:extLst>
          </p:cNvPr>
          <p:cNvSpPr>
            <a:spLocks noGrp="1"/>
          </p:cNvSpPr>
          <p:nvPr>
            <p:ph type="body" sz="half" idx="2"/>
          </p:nvPr>
        </p:nvSpPr>
        <p:spPr/>
        <p:txBody>
          <a:bodyPr/>
          <a:lstStyle/>
          <a:p>
            <a:r>
              <a:rPr lang="de-DE" dirty="0" err="1"/>
              <a:t>That‘s</a:t>
            </a:r>
            <a:r>
              <a:rPr lang="de-DE" dirty="0"/>
              <a:t> just …</a:t>
            </a:r>
          </a:p>
          <a:p>
            <a:endParaRPr lang="de-DE" dirty="0"/>
          </a:p>
        </p:txBody>
      </p:sp>
      <p:pic>
        <p:nvPicPr>
          <p:cNvPr id="5" name="Onlinemedien 4" title="The Way It Is">
            <a:hlinkClick r:id="" action="ppaction://media"/>
            <a:extLst>
              <a:ext uri="{FF2B5EF4-FFF2-40B4-BE49-F238E27FC236}">
                <a16:creationId xmlns:a16="http://schemas.microsoft.com/office/drawing/2014/main" id="{401D1656-C383-9CCB-BCFF-5D977676C13C}"/>
              </a:ext>
            </a:extLst>
          </p:cNvPr>
          <p:cNvPicPr>
            <a:picLocks noRot="1" noChangeAspect="1"/>
          </p:cNvPicPr>
          <p:nvPr>
            <a:videoFile r:link="rId1"/>
          </p:nvPr>
        </p:nvPicPr>
        <p:blipFill>
          <a:blip r:embed="rId4"/>
          <a:stretch>
            <a:fillRect/>
          </a:stretch>
        </p:blipFill>
        <p:spPr>
          <a:xfrm>
            <a:off x="2055367" y="3107958"/>
            <a:ext cx="3424754" cy="2568566"/>
          </a:xfrm>
          <a:prstGeom prst="rect">
            <a:avLst/>
          </a:prstGeom>
        </p:spPr>
      </p:pic>
    </p:spTree>
    <p:extLst>
      <p:ext uri="{BB962C8B-B14F-4D97-AF65-F5344CB8AC3E}">
        <p14:creationId xmlns:p14="http://schemas.microsoft.com/office/powerpoint/2010/main" val="22035513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21967-2E49-6B84-39E6-D90416CED939}"/>
              </a:ext>
            </a:extLst>
          </p:cNvPr>
          <p:cNvSpPr>
            <a:spLocks noGrp="1"/>
          </p:cNvSpPr>
          <p:nvPr>
            <p:ph type="title"/>
          </p:nvPr>
        </p:nvSpPr>
        <p:spPr/>
        <p:txBody>
          <a:bodyPr/>
          <a:lstStyle/>
          <a:p>
            <a:r>
              <a:rPr lang="de-DE" dirty="0"/>
              <a:t>Big Boys (1986)</a:t>
            </a:r>
            <a:br>
              <a:rPr lang="de-DE" dirty="0"/>
            </a:br>
            <a:r>
              <a:rPr lang="de-DE" dirty="0"/>
              <a:t>„</a:t>
            </a:r>
            <a:r>
              <a:rPr lang="de-DE" dirty="0" err="1"/>
              <a:t>Please</a:t>
            </a:r>
            <a:r>
              <a:rPr lang="de-DE" dirty="0"/>
              <a:t>“</a:t>
            </a:r>
            <a:br>
              <a:rPr lang="de-DE" dirty="0"/>
            </a:br>
            <a:r>
              <a:rPr lang="de-DE" dirty="0" err="1"/>
              <a:t>by</a:t>
            </a:r>
            <a:r>
              <a:rPr lang="de-DE" dirty="0"/>
              <a:t> The </a:t>
            </a:r>
            <a:r>
              <a:rPr lang="de-DE" dirty="0" err="1"/>
              <a:t>Pet</a:t>
            </a:r>
            <a:r>
              <a:rPr lang="de-DE" dirty="0"/>
              <a:t> Shop Boys</a:t>
            </a:r>
          </a:p>
        </p:txBody>
      </p:sp>
      <p:pic>
        <p:nvPicPr>
          <p:cNvPr id="7" name="Bildplatzhalter 6" descr="Ein Bild, das Menschliches Gesicht, Mann, Vorderkopf, Haut enthält.&#10;&#10;Automatisch generierte Beschreibung">
            <a:extLst>
              <a:ext uri="{FF2B5EF4-FFF2-40B4-BE49-F238E27FC236}">
                <a16:creationId xmlns:a16="http://schemas.microsoft.com/office/drawing/2014/main" id="{A8557057-8A12-5488-95E2-FB78BC31FC47}"/>
              </a:ext>
            </a:extLst>
          </p:cNvPr>
          <p:cNvPicPr>
            <a:picLocks noGrp="1" noChangeAspect="1"/>
          </p:cNvPicPr>
          <p:nvPr>
            <p:ph type="pic" idx="1"/>
          </p:nvPr>
        </p:nvPicPr>
        <p:blipFill rotWithShape="1">
          <a:blip r:embed="rId3"/>
          <a:srcRect t="-24863" b="-24863"/>
          <a:stretch/>
        </p:blipFill>
        <p:spPr/>
      </p:pic>
      <p:sp>
        <p:nvSpPr>
          <p:cNvPr id="4" name="Textplatzhalter 3">
            <a:extLst>
              <a:ext uri="{FF2B5EF4-FFF2-40B4-BE49-F238E27FC236}">
                <a16:creationId xmlns:a16="http://schemas.microsoft.com/office/drawing/2014/main" id="{6F7BA1D8-553F-2D19-609E-53A6FE17323E}"/>
              </a:ext>
            </a:extLst>
          </p:cNvPr>
          <p:cNvSpPr>
            <a:spLocks noGrp="1"/>
          </p:cNvSpPr>
          <p:nvPr>
            <p:ph type="body" sz="half" idx="2"/>
          </p:nvPr>
        </p:nvSpPr>
        <p:spPr/>
        <p:txBody>
          <a:bodyPr/>
          <a:lstStyle/>
          <a:p>
            <a:r>
              <a:rPr lang="de-DE" dirty="0"/>
              <a:t>West End Girls</a:t>
            </a:r>
          </a:p>
          <a:p>
            <a:endParaRPr lang="de-DE" dirty="0"/>
          </a:p>
        </p:txBody>
      </p:sp>
      <p:pic>
        <p:nvPicPr>
          <p:cNvPr id="5" name="Onlinemedien 4" title="Pet Shop Boys - West End Girls (Official Video) [HD REMASTERED]">
            <a:hlinkClick r:id="" action="ppaction://media"/>
            <a:extLst>
              <a:ext uri="{FF2B5EF4-FFF2-40B4-BE49-F238E27FC236}">
                <a16:creationId xmlns:a16="http://schemas.microsoft.com/office/drawing/2014/main" id="{C1BD2E5E-9B7F-F9B1-AD1E-3BBD4197637F}"/>
              </a:ext>
            </a:extLst>
          </p:cNvPr>
          <p:cNvPicPr>
            <a:picLocks noRot="1" noChangeAspect="1"/>
          </p:cNvPicPr>
          <p:nvPr>
            <a:videoFile r:link="rId1"/>
          </p:nvPr>
        </p:nvPicPr>
        <p:blipFill>
          <a:blip r:embed="rId4"/>
          <a:stretch>
            <a:fillRect/>
          </a:stretch>
        </p:blipFill>
        <p:spPr>
          <a:xfrm>
            <a:off x="1778784" y="3220113"/>
            <a:ext cx="3977919" cy="2247524"/>
          </a:xfrm>
          <a:prstGeom prst="rect">
            <a:avLst/>
          </a:prstGeom>
        </p:spPr>
      </p:pic>
    </p:spTree>
    <p:extLst>
      <p:ext uri="{BB962C8B-B14F-4D97-AF65-F5344CB8AC3E}">
        <p14:creationId xmlns:p14="http://schemas.microsoft.com/office/powerpoint/2010/main" val="7730472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7B4491-8FBF-A771-CBA2-B31DF239501F}"/>
              </a:ext>
            </a:extLst>
          </p:cNvPr>
          <p:cNvSpPr>
            <a:spLocks noGrp="1"/>
          </p:cNvSpPr>
          <p:nvPr>
            <p:ph type="title"/>
          </p:nvPr>
        </p:nvSpPr>
        <p:spPr/>
        <p:txBody>
          <a:bodyPr/>
          <a:lstStyle/>
          <a:p>
            <a:r>
              <a:rPr lang="de-DE" dirty="0"/>
              <a:t>Little Jon (1986)</a:t>
            </a:r>
            <a:br>
              <a:rPr lang="de-DE" dirty="0"/>
            </a:br>
            <a:r>
              <a:rPr lang="de-DE" dirty="0"/>
              <a:t>„</a:t>
            </a:r>
            <a:r>
              <a:rPr lang="de-DE" dirty="0" err="1">
                <a:solidFill>
                  <a:schemeClr val="accent1">
                    <a:lumMod val="60000"/>
                    <a:lumOff val="40000"/>
                  </a:schemeClr>
                </a:solidFill>
              </a:rPr>
              <a:t>Slippery</a:t>
            </a:r>
            <a:r>
              <a:rPr lang="de-DE" dirty="0">
                <a:solidFill>
                  <a:schemeClr val="accent1">
                    <a:lumMod val="60000"/>
                    <a:lumOff val="40000"/>
                  </a:schemeClr>
                </a:solidFill>
              </a:rPr>
              <a:t> </a:t>
            </a:r>
            <a:r>
              <a:rPr lang="de-DE" dirty="0" err="1">
                <a:solidFill>
                  <a:schemeClr val="accent1">
                    <a:lumMod val="60000"/>
                    <a:lumOff val="40000"/>
                  </a:schemeClr>
                </a:solidFill>
              </a:rPr>
              <a:t>when</a:t>
            </a:r>
            <a:r>
              <a:rPr lang="de-DE" dirty="0">
                <a:solidFill>
                  <a:schemeClr val="accent1">
                    <a:lumMod val="60000"/>
                    <a:lumOff val="40000"/>
                  </a:schemeClr>
                </a:solidFill>
              </a:rPr>
              <a:t> </a:t>
            </a:r>
            <a:r>
              <a:rPr lang="de-DE" dirty="0" err="1">
                <a:solidFill>
                  <a:schemeClr val="accent1">
                    <a:lumMod val="60000"/>
                    <a:lumOff val="40000"/>
                  </a:schemeClr>
                </a:solidFill>
              </a:rPr>
              <a:t>wet</a:t>
            </a:r>
            <a:r>
              <a:rPr lang="de-DE" dirty="0"/>
              <a:t>“</a:t>
            </a:r>
            <a:br>
              <a:rPr lang="de-DE" dirty="0"/>
            </a:br>
            <a:r>
              <a:rPr lang="de-DE" dirty="0" err="1"/>
              <a:t>by</a:t>
            </a:r>
            <a:r>
              <a:rPr lang="de-DE" dirty="0"/>
              <a:t> (Jon) </a:t>
            </a:r>
            <a:r>
              <a:rPr lang="de-DE" b="1" dirty="0"/>
              <a:t>Bon Jovi</a:t>
            </a:r>
          </a:p>
        </p:txBody>
      </p:sp>
      <p:pic>
        <p:nvPicPr>
          <p:cNvPr id="7" name="Bildplatzhalter 6" descr="Ein Bild, das Text, Poster, Grafikdesign, Grafiken enthält.&#10;&#10;Automatisch generierte Beschreibung">
            <a:extLst>
              <a:ext uri="{FF2B5EF4-FFF2-40B4-BE49-F238E27FC236}">
                <a16:creationId xmlns:a16="http://schemas.microsoft.com/office/drawing/2014/main" id="{95D01B0B-D49F-1139-7722-0747F1C9DF68}"/>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2A699AEF-4CC6-FE39-0658-BEE557425E3A}"/>
              </a:ext>
            </a:extLst>
          </p:cNvPr>
          <p:cNvSpPr>
            <a:spLocks noGrp="1"/>
          </p:cNvSpPr>
          <p:nvPr>
            <p:ph type="body" sz="half" idx="2"/>
          </p:nvPr>
        </p:nvSpPr>
        <p:spPr/>
        <p:txBody>
          <a:bodyPr/>
          <a:lstStyle/>
          <a:p>
            <a:r>
              <a:rPr lang="de-DE" dirty="0"/>
              <a:t>Living on a </a:t>
            </a:r>
            <a:r>
              <a:rPr lang="de-DE" dirty="0" err="1"/>
              <a:t>prayer</a:t>
            </a:r>
            <a:endParaRPr lang="de-DE" dirty="0"/>
          </a:p>
          <a:p>
            <a:endParaRPr lang="de-DE" dirty="0"/>
          </a:p>
        </p:txBody>
      </p:sp>
      <p:pic>
        <p:nvPicPr>
          <p:cNvPr id="5" name="Onlinemedien 4" title="Bon Jovi - Livin' On A Prayer">
            <a:hlinkClick r:id="" action="ppaction://media"/>
            <a:extLst>
              <a:ext uri="{FF2B5EF4-FFF2-40B4-BE49-F238E27FC236}">
                <a16:creationId xmlns:a16="http://schemas.microsoft.com/office/drawing/2014/main" id="{68E09789-71D1-CFB3-BC6E-D9598E4416BD}"/>
              </a:ext>
            </a:extLst>
          </p:cNvPr>
          <p:cNvPicPr>
            <a:picLocks noRot="1" noChangeAspect="1"/>
          </p:cNvPicPr>
          <p:nvPr>
            <a:videoFile r:link="rId1"/>
          </p:nvPr>
        </p:nvPicPr>
        <p:blipFill>
          <a:blip r:embed="rId4"/>
          <a:stretch>
            <a:fillRect/>
          </a:stretch>
        </p:blipFill>
        <p:spPr>
          <a:xfrm>
            <a:off x="2041857" y="3205198"/>
            <a:ext cx="3689727" cy="2084696"/>
          </a:xfrm>
          <a:prstGeom prst="rect">
            <a:avLst/>
          </a:prstGeom>
        </p:spPr>
      </p:pic>
    </p:spTree>
    <p:extLst>
      <p:ext uri="{BB962C8B-B14F-4D97-AF65-F5344CB8AC3E}">
        <p14:creationId xmlns:p14="http://schemas.microsoft.com/office/powerpoint/2010/main" val="5299348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970E45-DF47-609D-14C9-67BA08737923}"/>
              </a:ext>
            </a:extLst>
          </p:cNvPr>
          <p:cNvSpPr>
            <a:spLocks noGrp="1"/>
          </p:cNvSpPr>
          <p:nvPr>
            <p:ph type="title"/>
          </p:nvPr>
        </p:nvSpPr>
        <p:spPr/>
        <p:txBody>
          <a:bodyPr/>
          <a:lstStyle/>
          <a:p>
            <a:r>
              <a:rPr lang="de-DE" dirty="0" err="1"/>
              <a:t>Two</a:t>
            </a:r>
            <a:r>
              <a:rPr lang="de-DE" dirty="0"/>
              <a:t> BIG </a:t>
            </a:r>
            <a:r>
              <a:rPr lang="de-DE" dirty="0" err="1"/>
              <a:t>albums</a:t>
            </a:r>
            <a:r>
              <a:rPr lang="de-DE" dirty="0"/>
              <a:t> </a:t>
            </a:r>
            <a:r>
              <a:rPr lang="de-DE" dirty="0" err="1"/>
              <a:t>of</a:t>
            </a:r>
            <a:r>
              <a:rPr lang="de-DE" dirty="0"/>
              <a:t> 1977</a:t>
            </a:r>
            <a:br>
              <a:rPr lang="de-DE" dirty="0"/>
            </a:br>
            <a:r>
              <a:rPr lang="de-DE" dirty="0"/>
              <a:t>2) „</a:t>
            </a:r>
            <a:r>
              <a:rPr lang="de-DE" dirty="0">
                <a:solidFill>
                  <a:schemeClr val="accent1">
                    <a:lumMod val="60000"/>
                    <a:lumOff val="40000"/>
                  </a:schemeClr>
                </a:solidFill>
              </a:rPr>
              <a:t>Bat out </a:t>
            </a:r>
            <a:r>
              <a:rPr lang="de-DE" dirty="0" err="1">
                <a:solidFill>
                  <a:schemeClr val="accent1">
                    <a:lumMod val="60000"/>
                    <a:lumOff val="40000"/>
                  </a:schemeClr>
                </a:solidFill>
              </a:rPr>
              <a:t>of</a:t>
            </a:r>
            <a:r>
              <a:rPr lang="de-DE" dirty="0">
                <a:solidFill>
                  <a:schemeClr val="accent1">
                    <a:lumMod val="60000"/>
                    <a:lumOff val="40000"/>
                  </a:schemeClr>
                </a:solidFill>
              </a:rPr>
              <a:t> hell</a:t>
            </a:r>
            <a:r>
              <a:rPr lang="de-DE" dirty="0"/>
              <a:t>“</a:t>
            </a:r>
            <a:br>
              <a:rPr lang="de-DE" dirty="0"/>
            </a:br>
            <a:r>
              <a:rPr lang="de-DE" dirty="0" err="1"/>
              <a:t>by</a:t>
            </a:r>
            <a:r>
              <a:rPr lang="de-DE" dirty="0"/>
              <a:t> </a:t>
            </a:r>
            <a:r>
              <a:rPr lang="de-DE" b="1" dirty="0">
                <a:solidFill>
                  <a:schemeClr val="tx1"/>
                </a:solidFill>
              </a:rPr>
              <a:t>Meat Loaf</a:t>
            </a:r>
          </a:p>
        </p:txBody>
      </p:sp>
      <p:pic>
        <p:nvPicPr>
          <p:cNvPr id="6" name="Bildplatzhalter 5" descr="Ein Bild, das Text, Poster, Rad, Grafikdesign enthält.&#10;&#10;Automatisch generierte Beschreibung">
            <a:extLst>
              <a:ext uri="{FF2B5EF4-FFF2-40B4-BE49-F238E27FC236}">
                <a16:creationId xmlns:a16="http://schemas.microsoft.com/office/drawing/2014/main" id="{504EFE20-9EE9-C214-35DD-BBA886860491}"/>
              </a:ext>
            </a:extLst>
          </p:cNvPr>
          <p:cNvPicPr>
            <a:picLocks noGrp="1" noChangeAspect="1"/>
          </p:cNvPicPr>
          <p:nvPr>
            <p:ph type="pic" idx="1"/>
          </p:nvPr>
        </p:nvPicPr>
        <p:blipFill rotWithShape="1">
          <a:blip r:embed="rId3"/>
          <a:srcRect t="-27107" b="-27107"/>
          <a:stretch/>
        </p:blipFill>
        <p:spPr>
          <a:xfrm>
            <a:off x="7442551" y="763701"/>
            <a:ext cx="3275751" cy="5051693"/>
          </a:xfrm>
        </p:spPr>
      </p:pic>
      <p:sp>
        <p:nvSpPr>
          <p:cNvPr id="4" name="Textplatzhalter 3">
            <a:extLst>
              <a:ext uri="{FF2B5EF4-FFF2-40B4-BE49-F238E27FC236}">
                <a16:creationId xmlns:a16="http://schemas.microsoft.com/office/drawing/2014/main" id="{9197B724-5FA2-19B1-FA68-CA546775E988}"/>
              </a:ext>
            </a:extLst>
          </p:cNvPr>
          <p:cNvSpPr>
            <a:spLocks noGrp="1"/>
          </p:cNvSpPr>
          <p:nvPr>
            <p:ph type="body" sz="half" idx="2"/>
          </p:nvPr>
        </p:nvSpPr>
        <p:spPr/>
        <p:txBody>
          <a:bodyPr/>
          <a:lstStyle/>
          <a:p>
            <a:r>
              <a:rPr lang="de-DE" dirty="0"/>
              <a:t>Jim Steinman (</a:t>
            </a:r>
            <a:r>
              <a:rPr lang="de-DE" dirty="0" err="1"/>
              <a:t>composer</a:t>
            </a:r>
            <a:r>
              <a:rPr lang="de-DE" dirty="0"/>
              <a:t>) and Meat Loaf (Singer) =          a </a:t>
            </a:r>
            <a:r>
              <a:rPr lang="de-DE" dirty="0" err="1"/>
              <a:t>very</a:t>
            </a:r>
            <a:r>
              <a:rPr lang="de-DE" dirty="0"/>
              <a:t> </a:t>
            </a:r>
            <a:r>
              <a:rPr lang="de-DE" dirty="0" err="1"/>
              <a:t>dynamic</a:t>
            </a:r>
            <a:r>
              <a:rPr lang="de-DE" dirty="0"/>
              <a:t> </a:t>
            </a:r>
            <a:r>
              <a:rPr lang="de-DE" dirty="0" err="1"/>
              <a:t>duo</a:t>
            </a:r>
            <a:endParaRPr lang="de-DE" dirty="0"/>
          </a:p>
          <a:p>
            <a:endParaRPr lang="de-DE" dirty="0"/>
          </a:p>
        </p:txBody>
      </p:sp>
      <p:pic>
        <p:nvPicPr>
          <p:cNvPr id="7" name="Onlinemedien 6" title="Meat Loaf - Bat Out of Hell (PCM Stereo)">
            <a:hlinkClick r:id="" action="ppaction://media"/>
            <a:extLst>
              <a:ext uri="{FF2B5EF4-FFF2-40B4-BE49-F238E27FC236}">
                <a16:creationId xmlns:a16="http://schemas.microsoft.com/office/drawing/2014/main" id="{412DC0C2-C599-FF04-F925-387EF384D40F}"/>
              </a:ext>
            </a:extLst>
          </p:cNvPr>
          <p:cNvPicPr>
            <a:picLocks noRot="1" noChangeAspect="1"/>
          </p:cNvPicPr>
          <p:nvPr>
            <a:videoFile r:link="rId1"/>
          </p:nvPr>
        </p:nvPicPr>
        <p:blipFill>
          <a:blip r:embed="rId4"/>
          <a:stretch>
            <a:fillRect/>
          </a:stretch>
        </p:blipFill>
        <p:spPr>
          <a:xfrm>
            <a:off x="2377428" y="3416968"/>
            <a:ext cx="2903621" cy="2177716"/>
          </a:xfrm>
          <a:prstGeom prst="rect">
            <a:avLst/>
          </a:prstGeom>
        </p:spPr>
      </p:pic>
    </p:spTree>
    <p:extLst>
      <p:ext uri="{BB962C8B-B14F-4D97-AF65-F5344CB8AC3E}">
        <p14:creationId xmlns:p14="http://schemas.microsoft.com/office/powerpoint/2010/main" val="202112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DD727B-DC7A-D598-B2FB-AD01131785E4}"/>
              </a:ext>
            </a:extLst>
          </p:cNvPr>
          <p:cNvSpPr>
            <a:spLocks noGrp="1"/>
          </p:cNvSpPr>
          <p:nvPr>
            <p:ph type="title"/>
          </p:nvPr>
        </p:nvSpPr>
        <p:spPr/>
        <p:txBody>
          <a:bodyPr/>
          <a:lstStyle/>
          <a:p>
            <a:r>
              <a:rPr lang="de-DE" dirty="0"/>
              <a:t>Big Europe (1986)</a:t>
            </a:r>
            <a:br>
              <a:rPr lang="de-DE" dirty="0"/>
            </a:br>
            <a:r>
              <a:rPr lang="de-DE" dirty="0"/>
              <a:t>„</a:t>
            </a:r>
            <a:r>
              <a:rPr lang="de-DE" dirty="0">
                <a:solidFill>
                  <a:schemeClr val="accent1">
                    <a:lumMod val="60000"/>
                    <a:lumOff val="40000"/>
                  </a:schemeClr>
                </a:solidFill>
              </a:rPr>
              <a:t>The Final Countdown</a:t>
            </a:r>
            <a:r>
              <a:rPr lang="de-DE" dirty="0"/>
              <a:t>“</a:t>
            </a:r>
            <a:br>
              <a:rPr lang="de-DE" dirty="0"/>
            </a:br>
            <a:r>
              <a:rPr lang="de-DE" dirty="0" err="1"/>
              <a:t>by</a:t>
            </a:r>
            <a:r>
              <a:rPr lang="de-DE" dirty="0"/>
              <a:t> </a:t>
            </a:r>
            <a:r>
              <a:rPr lang="de-DE" b="1" dirty="0"/>
              <a:t>Europe</a:t>
            </a:r>
          </a:p>
        </p:txBody>
      </p:sp>
      <p:pic>
        <p:nvPicPr>
          <p:cNvPr id="7" name="Bildplatzhalter 6" descr="Ein Bild, das Kunst, Screenshot, Cartoon enthält.&#10;&#10;Automatisch generierte Beschreibung">
            <a:extLst>
              <a:ext uri="{FF2B5EF4-FFF2-40B4-BE49-F238E27FC236}">
                <a16:creationId xmlns:a16="http://schemas.microsoft.com/office/drawing/2014/main" id="{68B442B5-9270-7B12-EB88-C76315283CB3}"/>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A3442D5C-6E37-4A35-9903-5D27674A6B32}"/>
              </a:ext>
            </a:extLst>
          </p:cNvPr>
          <p:cNvSpPr>
            <a:spLocks noGrp="1"/>
          </p:cNvSpPr>
          <p:nvPr>
            <p:ph type="body" sz="half" idx="2"/>
          </p:nvPr>
        </p:nvSpPr>
        <p:spPr/>
        <p:txBody>
          <a:bodyPr/>
          <a:lstStyle/>
          <a:p>
            <a:r>
              <a:rPr lang="de-DE" dirty="0"/>
              <a:t>3,2,1</a:t>
            </a:r>
          </a:p>
          <a:p>
            <a:endParaRPr lang="de-DE" dirty="0"/>
          </a:p>
        </p:txBody>
      </p:sp>
      <p:pic>
        <p:nvPicPr>
          <p:cNvPr id="5" name="Onlinemedien 4" title="Europe - The Final Countdown (Official Video)">
            <a:hlinkClick r:id="" action="ppaction://media"/>
            <a:extLst>
              <a:ext uri="{FF2B5EF4-FFF2-40B4-BE49-F238E27FC236}">
                <a16:creationId xmlns:a16="http://schemas.microsoft.com/office/drawing/2014/main" id="{DEB61118-F96C-8A45-A9A6-40793AE76E3B}"/>
              </a:ext>
            </a:extLst>
          </p:cNvPr>
          <p:cNvPicPr>
            <a:picLocks noRot="1" noChangeAspect="1"/>
          </p:cNvPicPr>
          <p:nvPr>
            <a:videoFile r:link="rId1"/>
          </p:nvPr>
        </p:nvPicPr>
        <p:blipFill>
          <a:blip r:embed="rId4"/>
          <a:stretch>
            <a:fillRect/>
          </a:stretch>
        </p:blipFill>
        <p:spPr>
          <a:xfrm>
            <a:off x="1985720" y="3003488"/>
            <a:ext cx="3564048" cy="2673036"/>
          </a:xfrm>
          <a:prstGeom prst="rect">
            <a:avLst/>
          </a:prstGeom>
        </p:spPr>
      </p:pic>
    </p:spTree>
    <p:extLst>
      <p:ext uri="{BB962C8B-B14F-4D97-AF65-F5344CB8AC3E}">
        <p14:creationId xmlns:p14="http://schemas.microsoft.com/office/powerpoint/2010/main" val="6131103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BFD72-8CA1-A4E5-B2E7-DF72595644A1}"/>
              </a:ext>
            </a:extLst>
          </p:cNvPr>
          <p:cNvSpPr>
            <a:spLocks noGrp="1"/>
          </p:cNvSpPr>
          <p:nvPr>
            <p:ph type="title"/>
          </p:nvPr>
        </p:nvSpPr>
        <p:spPr/>
        <p:txBody>
          <a:bodyPr/>
          <a:lstStyle/>
          <a:p>
            <a:r>
              <a:rPr lang="de-DE" dirty="0"/>
              <a:t>The Big 1987 (1987)</a:t>
            </a:r>
            <a:br>
              <a:rPr lang="de-DE" dirty="0"/>
            </a:br>
            <a:r>
              <a:rPr lang="de-DE" dirty="0"/>
              <a:t>„</a:t>
            </a:r>
            <a:r>
              <a:rPr lang="de-DE" dirty="0">
                <a:solidFill>
                  <a:schemeClr val="accent1">
                    <a:lumMod val="60000"/>
                    <a:lumOff val="40000"/>
                  </a:schemeClr>
                </a:solidFill>
              </a:rPr>
              <a:t>1987</a:t>
            </a:r>
            <a:r>
              <a:rPr lang="de-DE" dirty="0"/>
              <a:t>“</a:t>
            </a:r>
            <a:br>
              <a:rPr lang="de-DE" dirty="0"/>
            </a:br>
            <a:r>
              <a:rPr lang="de-DE" dirty="0" err="1"/>
              <a:t>by</a:t>
            </a:r>
            <a:r>
              <a:rPr lang="de-DE" dirty="0"/>
              <a:t> </a:t>
            </a:r>
            <a:r>
              <a:rPr lang="de-DE" b="1" dirty="0"/>
              <a:t>Whitesnake</a:t>
            </a:r>
          </a:p>
        </p:txBody>
      </p:sp>
      <p:pic>
        <p:nvPicPr>
          <p:cNvPr id="7" name="Bildplatzhalter 6" descr="Ein Bild, das Text, Kunst, Entwurf, Kreis enthält.&#10;&#10;Automatisch generierte Beschreibung">
            <a:extLst>
              <a:ext uri="{FF2B5EF4-FFF2-40B4-BE49-F238E27FC236}">
                <a16:creationId xmlns:a16="http://schemas.microsoft.com/office/drawing/2014/main" id="{32ADFDFE-D63E-3CCB-459D-28E7841FC3F3}"/>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75A9BF89-E393-BD1C-167D-3470EC240C6F}"/>
              </a:ext>
            </a:extLst>
          </p:cNvPr>
          <p:cNvSpPr>
            <a:spLocks noGrp="1"/>
          </p:cNvSpPr>
          <p:nvPr>
            <p:ph type="body" sz="half" idx="2"/>
          </p:nvPr>
        </p:nvSpPr>
        <p:spPr/>
        <p:txBody>
          <a:bodyPr/>
          <a:lstStyle/>
          <a:p>
            <a:r>
              <a:rPr lang="de-DE" dirty="0"/>
              <a:t>Here I </a:t>
            </a:r>
            <a:r>
              <a:rPr lang="de-DE" dirty="0" err="1"/>
              <a:t>go</a:t>
            </a:r>
            <a:r>
              <a:rPr lang="de-DE" dirty="0"/>
              <a:t> </a:t>
            </a:r>
            <a:r>
              <a:rPr lang="de-DE" dirty="0" err="1"/>
              <a:t>again</a:t>
            </a:r>
            <a:endParaRPr lang="de-DE" dirty="0"/>
          </a:p>
          <a:p>
            <a:endParaRPr lang="de-DE" dirty="0"/>
          </a:p>
        </p:txBody>
      </p:sp>
      <p:pic>
        <p:nvPicPr>
          <p:cNvPr id="5" name="Onlinemedien 4" title="Whitesnake - Here I Go Again '87 (Official Music Video)">
            <a:hlinkClick r:id="" action="ppaction://media"/>
            <a:extLst>
              <a:ext uri="{FF2B5EF4-FFF2-40B4-BE49-F238E27FC236}">
                <a16:creationId xmlns:a16="http://schemas.microsoft.com/office/drawing/2014/main" id="{A38F9474-B546-AE08-83EC-6F340FC23ACA}"/>
              </a:ext>
            </a:extLst>
          </p:cNvPr>
          <p:cNvPicPr>
            <a:picLocks noRot="1" noChangeAspect="1"/>
          </p:cNvPicPr>
          <p:nvPr>
            <a:videoFile r:link="rId1"/>
          </p:nvPr>
        </p:nvPicPr>
        <p:blipFill>
          <a:blip r:embed="rId4"/>
          <a:stretch>
            <a:fillRect/>
          </a:stretch>
        </p:blipFill>
        <p:spPr>
          <a:xfrm>
            <a:off x="2174187" y="3128477"/>
            <a:ext cx="3397396" cy="2548047"/>
          </a:xfrm>
          <a:prstGeom prst="rect">
            <a:avLst/>
          </a:prstGeom>
        </p:spPr>
      </p:pic>
    </p:spTree>
    <p:extLst>
      <p:ext uri="{BB962C8B-B14F-4D97-AF65-F5344CB8AC3E}">
        <p14:creationId xmlns:p14="http://schemas.microsoft.com/office/powerpoint/2010/main" val="15192265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29BF2-10EA-05FF-7265-D8B0C1142618}"/>
              </a:ext>
            </a:extLst>
          </p:cNvPr>
          <p:cNvSpPr>
            <a:spLocks noGrp="1"/>
          </p:cNvSpPr>
          <p:nvPr>
            <p:ph type="title"/>
          </p:nvPr>
        </p:nvSpPr>
        <p:spPr/>
        <p:txBody>
          <a:bodyPr/>
          <a:lstStyle/>
          <a:p>
            <a:r>
              <a:rPr lang="de-DE" dirty="0"/>
              <a:t>The Big </a:t>
            </a:r>
            <a:r>
              <a:rPr lang="de-DE" dirty="0" err="1"/>
              <a:t>Tree</a:t>
            </a:r>
            <a:r>
              <a:rPr lang="de-DE" dirty="0"/>
              <a:t> (1987)</a:t>
            </a:r>
            <a:br>
              <a:rPr lang="de-DE" dirty="0"/>
            </a:br>
            <a:r>
              <a:rPr lang="de-DE" dirty="0"/>
              <a:t>„</a:t>
            </a:r>
            <a:r>
              <a:rPr lang="de-DE" dirty="0">
                <a:solidFill>
                  <a:schemeClr val="accent1">
                    <a:lumMod val="60000"/>
                    <a:lumOff val="40000"/>
                  </a:schemeClr>
                </a:solidFill>
              </a:rPr>
              <a:t>The Joshua </a:t>
            </a:r>
            <a:r>
              <a:rPr lang="de-DE" dirty="0" err="1">
                <a:solidFill>
                  <a:schemeClr val="accent1">
                    <a:lumMod val="60000"/>
                    <a:lumOff val="40000"/>
                  </a:schemeClr>
                </a:solidFill>
              </a:rPr>
              <a:t>Tree</a:t>
            </a:r>
            <a:r>
              <a:rPr lang="de-DE" dirty="0"/>
              <a:t>“</a:t>
            </a:r>
            <a:br>
              <a:rPr lang="de-DE" dirty="0"/>
            </a:br>
            <a:r>
              <a:rPr lang="de-DE" dirty="0" err="1"/>
              <a:t>by</a:t>
            </a:r>
            <a:r>
              <a:rPr lang="de-DE" dirty="0"/>
              <a:t> </a:t>
            </a:r>
            <a:r>
              <a:rPr lang="de-DE" b="1" dirty="0"/>
              <a:t>U2</a:t>
            </a:r>
          </a:p>
        </p:txBody>
      </p:sp>
      <p:pic>
        <p:nvPicPr>
          <p:cNvPr id="7" name="Bildplatzhalter 6" descr="Ein Bild, das Menschliches Gesicht, Mann, Person, Kleidung enthält.&#10;&#10;Automatisch generierte Beschreibung">
            <a:extLst>
              <a:ext uri="{FF2B5EF4-FFF2-40B4-BE49-F238E27FC236}">
                <a16:creationId xmlns:a16="http://schemas.microsoft.com/office/drawing/2014/main" id="{C14A96DB-3117-1994-E479-5488209119DE}"/>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D04A6F1C-64EC-767F-7CDA-CAC50321D570}"/>
              </a:ext>
            </a:extLst>
          </p:cNvPr>
          <p:cNvSpPr>
            <a:spLocks noGrp="1"/>
          </p:cNvSpPr>
          <p:nvPr>
            <p:ph type="body" sz="half" idx="2"/>
          </p:nvPr>
        </p:nvSpPr>
        <p:spPr/>
        <p:txBody>
          <a:bodyPr/>
          <a:lstStyle/>
          <a:p>
            <a:r>
              <a:rPr lang="de-DE" dirty="0" err="1"/>
              <a:t>With</a:t>
            </a:r>
            <a:r>
              <a:rPr lang="de-DE" dirty="0"/>
              <a:t> </a:t>
            </a:r>
            <a:r>
              <a:rPr lang="de-DE" dirty="0" err="1"/>
              <a:t>or</a:t>
            </a:r>
            <a:r>
              <a:rPr lang="de-DE" dirty="0"/>
              <a:t> </a:t>
            </a:r>
            <a:r>
              <a:rPr lang="de-DE" dirty="0" err="1"/>
              <a:t>without</a:t>
            </a:r>
            <a:r>
              <a:rPr lang="de-DE" dirty="0"/>
              <a:t> </a:t>
            </a:r>
            <a:r>
              <a:rPr lang="de-DE" dirty="0" err="1"/>
              <a:t>you</a:t>
            </a:r>
            <a:endParaRPr lang="de-DE" dirty="0"/>
          </a:p>
          <a:p>
            <a:endParaRPr lang="de-DE" dirty="0"/>
          </a:p>
        </p:txBody>
      </p:sp>
      <p:pic>
        <p:nvPicPr>
          <p:cNvPr id="5" name="Onlinemedien 4" title="U2 - With Or Without You (Official Music Video)">
            <a:hlinkClick r:id="" action="ppaction://media"/>
            <a:extLst>
              <a:ext uri="{FF2B5EF4-FFF2-40B4-BE49-F238E27FC236}">
                <a16:creationId xmlns:a16="http://schemas.microsoft.com/office/drawing/2014/main" id="{4C462BE7-F32D-DB91-674D-DA27B94E56FB}"/>
              </a:ext>
            </a:extLst>
          </p:cNvPr>
          <p:cNvPicPr>
            <a:picLocks noRot="1" noChangeAspect="1"/>
          </p:cNvPicPr>
          <p:nvPr>
            <a:videoFile r:link="rId1"/>
          </p:nvPr>
        </p:nvPicPr>
        <p:blipFill>
          <a:blip r:embed="rId4"/>
          <a:stretch>
            <a:fillRect/>
          </a:stretch>
        </p:blipFill>
        <p:spPr>
          <a:xfrm>
            <a:off x="1837140" y="3220113"/>
            <a:ext cx="3962816" cy="2238991"/>
          </a:xfrm>
          <a:prstGeom prst="rect">
            <a:avLst/>
          </a:prstGeom>
        </p:spPr>
      </p:pic>
    </p:spTree>
    <p:extLst>
      <p:ext uri="{BB962C8B-B14F-4D97-AF65-F5344CB8AC3E}">
        <p14:creationId xmlns:p14="http://schemas.microsoft.com/office/powerpoint/2010/main" val="17610188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8E9EA-73AD-8BC6-6768-29104B546394}"/>
              </a:ext>
            </a:extLst>
          </p:cNvPr>
          <p:cNvSpPr>
            <a:spLocks noGrp="1"/>
          </p:cNvSpPr>
          <p:nvPr>
            <p:ph type="title"/>
          </p:nvPr>
        </p:nvSpPr>
        <p:spPr/>
        <p:txBody>
          <a:bodyPr/>
          <a:lstStyle/>
          <a:p>
            <a:r>
              <a:rPr lang="de-DE" dirty="0"/>
              <a:t>Big </a:t>
            </a:r>
            <a:r>
              <a:rPr lang="de-DE" dirty="0" err="1"/>
              <a:t>Hysteria</a:t>
            </a:r>
            <a:r>
              <a:rPr lang="de-DE" dirty="0"/>
              <a:t> (1987)</a:t>
            </a:r>
            <a:br>
              <a:rPr lang="de-DE" dirty="0"/>
            </a:br>
            <a:r>
              <a:rPr lang="de-DE" dirty="0"/>
              <a:t>„</a:t>
            </a:r>
            <a:r>
              <a:rPr lang="de-DE" dirty="0" err="1">
                <a:solidFill>
                  <a:schemeClr val="accent1">
                    <a:lumMod val="60000"/>
                    <a:lumOff val="40000"/>
                  </a:schemeClr>
                </a:solidFill>
              </a:rPr>
              <a:t>Hysteria</a:t>
            </a:r>
            <a:r>
              <a:rPr lang="de-DE" dirty="0"/>
              <a:t>“</a:t>
            </a:r>
            <a:br>
              <a:rPr lang="de-DE" dirty="0"/>
            </a:br>
            <a:r>
              <a:rPr lang="de-DE" dirty="0" err="1"/>
              <a:t>by</a:t>
            </a:r>
            <a:r>
              <a:rPr lang="de-DE" dirty="0"/>
              <a:t> </a:t>
            </a:r>
            <a:r>
              <a:rPr lang="de-DE" b="1" dirty="0" err="1"/>
              <a:t>Def</a:t>
            </a:r>
            <a:r>
              <a:rPr lang="de-DE" b="1" dirty="0"/>
              <a:t> Leppard</a:t>
            </a:r>
          </a:p>
        </p:txBody>
      </p:sp>
      <p:pic>
        <p:nvPicPr>
          <p:cNvPr id="7" name="Bildplatzhalter 6" descr="Ein Bild, das Kunst, Grafikdesign, Grafiken, Screenshot enthält.&#10;&#10;Automatisch generierte Beschreibung">
            <a:extLst>
              <a:ext uri="{FF2B5EF4-FFF2-40B4-BE49-F238E27FC236}">
                <a16:creationId xmlns:a16="http://schemas.microsoft.com/office/drawing/2014/main" id="{1A290A2C-78F5-8806-39A4-18E396482CAA}"/>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3D5DBE6E-FF49-7106-A04B-9B3A7B9CBF7A}"/>
              </a:ext>
            </a:extLst>
          </p:cNvPr>
          <p:cNvSpPr>
            <a:spLocks noGrp="1"/>
          </p:cNvSpPr>
          <p:nvPr>
            <p:ph type="body" sz="half" idx="2"/>
          </p:nvPr>
        </p:nvSpPr>
        <p:spPr/>
        <p:txBody>
          <a:bodyPr/>
          <a:lstStyle/>
          <a:p>
            <a:r>
              <a:rPr lang="de-DE" dirty="0"/>
              <a:t>Pour </a:t>
            </a:r>
            <a:r>
              <a:rPr lang="de-DE" dirty="0" err="1"/>
              <a:t>some</a:t>
            </a:r>
            <a:r>
              <a:rPr lang="de-DE" dirty="0"/>
              <a:t> </a:t>
            </a:r>
            <a:r>
              <a:rPr lang="de-DE" dirty="0" err="1"/>
              <a:t>sugar</a:t>
            </a:r>
            <a:r>
              <a:rPr lang="de-DE" dirty="0"/>
              <a:t> on </a:t>
            </a:r>
            <a:r>
              <a:rPr lang="de-DE" dirty="0" err="1"/>
              <a:t>me</a:t>
            </a:r>
            <a:endParaRPr lang="de-DE" dirty="0"/>
          </a:p>
          <a:p>
            <a:endParaRPr lang="de-DE" dirty="0"/>
          </a:p>
        </p:txBody>
      </p:sp>
      <p:pic>
        <p:nvPicPr>
          <p:cNvPr id="5" name="Onlinemedien 4" title="DEF LEPPARD - &quot;Pour Some Sugar On Me&quot; (Official Music Video)">
            <a:hlinkClick r:id="" action="ppaction://media"/>
            <a:extLst>
              <a:ext uri="{FF2B5EF4-FFF2-40B4-BE49-F238E27FC236}">
                <a16:creationId xmlns:a16="http://schemas.microsoft.com/office/drawing/2014/main" id="{5455641D-4979-4380-D66C-408712907650}"/>
              </a:ext>
            </a:extLst>
          </p:cNvPr>
          <p:cNvPicPr>
            <a:picLocks noRot="1" noChangeAspect="1"/>
          </p:cNvPicPr>
          <p:nvPr>
            <a:videoFile r:link="rId1"/>
          </p:nvPr>
        </p:nvPicPr>
        <p:blipFill>
          <a:blip r:embed="rId4"/>
          <a:stretch>
            <a:fillRect/>
          </a:stretch>
        </p:blipFill>
        <p:spPr>
          <a:xfrm>
            <a:off x="1985720" y="3142358"/>
            <a:ext cx="3564048" cy="2673036"/>
          </a:xfrm>
          <a:prstGeom prst="rect">
            <a:avLst/>
          </a:prstGeom>
        </p:spPr>
      </p:pic>
    </p:spTree>
    <p:extLst>
      <p:ext uri="{BB962C8B-B14F-4D97-AF65-F5344CB8AC3E}">
        <p14:creationId xmlns:p14="http://schemas.microsoft.com/office/powerpoint/2010/main" val="25122648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122F0-CF46-CC05-5E80-DE46E7FCAAA9}"/>
              </a:ext>
            </a:extLst>
          </p:cNvPr>
          <p:cNvSpPr>
            <a:spLocks noGrp="1"/>
          </p:cNvSpPr>
          <p:nvPr>
            <p:ph type="title"/>
          </p:nvPr>
        </p:nvSpPr>
        <p:spPr/>
        <p:txBody>
          <a:bodyPr/>
          <a:lstStyle/>
          <a:p>
            <a:r>
              <a:rPr lang="de-DE" dirty="0"/>
              <a:t>Big Child O‘ Mine (1987)</a:t>
            </a:r>
            <a:br>
              <a:rPr lang="de-DE" dirty="0"/>
            </a:br>
            <a:r>
              <a:rPr lang="de-DE" dirty="0"/>
              <a:t>„</a:t>
            </a:r>
            <a:r>
              <a:rPr lang="de-DE" dirty="0">
                <a:solidFill>
                  <a:schemeClr val="accent1">
                    <a:lumMod val="60000"/>
                    <a:lumOff val="40000"/>
                  </a:schemeClr>
                </a:solidFill>
              </a:rPr>
              <a:t>Appetite </a:t>
            </a:r>
            <a:r>
              <a:rPr lang="de-DE" dirty="0" err="1">
                <a:solidFill>
                  <a:schemeClr val="accent1">
                    <a:lumMod val="60000"/>
                    <a:lumOff val="40000"/>
                  </a:schemeClr>
                </a:solidFill>
              </a:rPr>
              <a:t>for</a:t>
            </a:r>
            <a:r>
              <a:rPr lang="de-DE" dirty="0">
                <a:solidFill>
                  <a:schemeClr val="accent1">
                    <a:lumMod val="60000"/>
                    <a:lumOff val="40000"/>
                  </a:schemeClr>
                </a:solidFill>
              </a:rPr>
              <a:t> </a:t>
            </a:r>
            <a:r>
              <a:rPr lang="de-DE" dirty="0" err="1">
                <a:solidFill>
                  <a:schemeClr val="accent1">
                    <a:lumMod val="60000"/>
                    <a:lumOff val="40000"/>
                  </a:schemeClr>
                </a:solidFill>
              </a:rPr>
              <a:t>destruction</a:t>
            </a:r>
            <a:r>
              <a:rPr lang="de-DE" dirty="0"/>
              <a:t>“</a:t>
            </a:r>
            <a:br>
              <a:rPr lang="de-DE" dirty="0"/>
            </a:br>
            <a:r>
              <a:rPr lang="de-DE" dirty="0" err="1"/>
              <a:t>by</a:t>
            </a:r>
            <a:r>
              <a:rPr lang="de-DE" dirty="0"/>
              <a:t> </a:t>
            </a:r>
            <a:r>
              <a:rPr lang="de-DE" b="1" dirty="0" err="1"/>
              <a:t>Guns</a:t>
            </a:r>
            <a:r>
              <a:rPr lang="de-DE" b="1" dirty="0"/>
              <a:t> N‘ Roses</a:t>
            </a:r>
          </a:p>
        </p:txBody>
      </p:sp>
      <p:pic>
        <p:nvPicPr>
          <p:cNvPr id="7" name="Bildplatzhalter 6" descr="Ein Bild, das Cartoon, Fiktion, Poster, Text enthält.&#10;&#10;Automatisch generierte Beschreibung">
            <a:extLst>
              <a:ext uri="{FF2B5EF4-FFF2-40B4-BE49-F238E27FC236}">
                <a16:creationId xmlns:a16="http://schemas.microsoft.com/office/drawing/2014/main" id="{C70AA366-1CE8-2FA5-F51E-3352F96B8AAC}"/>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35541A30-3E81-B16E-13A9-BD857C0E23B5}"/>
              </a:ext>
            </a:extLst>
          </p:cNvPr>
          <p:cNvSpPr>
            <a:spLocks noGrp="1"/>
          </p:cNvSpPr>
          <p:nvPr>
            <p:ph type="body" sz="half" idx="2"/>
          </p:nvPr>
        </p:nvSpPr>
        <p:spPr/>
        <p:txBody>
          <a:bodyPr/>
          <a:lstStyle/>
          <a:p>
            <a:r>
              <a:rPr lang="de-DE" dirty="0"/>
              <a:t>Sweet Child O‘ Mine</a:t>
            </a:r>
          </a:p>
          <a:p>
            <a:endParaRPr lang="de-DE" dirty="0"/>
          </a:p>
        </p:txBody>
      </p:sp>
      <p:pic>
        <p:nvPicPr>
          <p:cNvPr id="5" name="Onlinemedien 4" title="Guns N' Roses - Sweet Child O' Mine (Official Music Video)">
            <a:hlinkClick r:id="" action="ppaction://media"/>
            <a:extLst>
              <a:ext uri="{FF2B5EF4-FFF2-40B4-BE49-F238E27FC236}">
                <a16:creationId xmlns:a16="http://schemas.microsoft.com/office/drawing/2014/main" id="{43980FC3-A3FB-1011-A3EF-3062851CF02D}"/>
              </a:ext>
            </a:extLst>
          </p:cNvPr>
          <p:cNvPicPr>
            <a:picLocks noRot="1" noChangeAspect="1"/>
          </p:cNvPicPr>
          <p:nvPr>
            <a:videoFile r:link="rId1"/>
          </p:nvPr>
        </p:nvPicPr>
        <p:blipFill>
          <a:blip r:embed="rId4"/>
          <a:stretch>
            <a:fillRect/>
          </a:stretch>
        </p:blipFill>
        <p:spPr>
          <a:xfrm>
            <a:off x="1787897" y="3183340"/>
            <a:ext cx="4100368" cy="2316708"/>
          </a:xfrm>
          <a:prstGeom prst="rect">
            <a:avLst/>
          </a:prstGeom>
        </p:spPr>
      </p:pic>
    </p:spTree>
    <p:extLst>
      <p:ext uri="{BB962C8B-B14F-4D97-AF65-F5344CB8AC3E}">
        <p14:creationId xmlns:p14="http://schemas.microsoft.com/office/powerpoint/2010/main" val="19574467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42C303-C5A9-4E25-84E1-E3063B8FFA71}"/>
              </a:ext>
            </a:extLst>
          </p:cNvPr>
          <p:cNvSpPr>
            <a:spLocks noGrp="1"/>
          </p:cNvSpPr>
          <p:nvPr>
            <p:ph type="title"/>
          </p:nvPr>
        </p:nvSpPr>
        <p:spPr/>
        <p:txBody>
          <a:bodyPr/>
          <a:lstStyle/>
          <a:p>
            <a:r>
              <a:rPr lang="de-DE" dirty="0"/>
              <a:t>Big Kick (1987)</a:t>
            </a:r>
            <a:br>
              <a:rPr lang="de-DE" dirty="0"/>
            </a:br>
            <a:r>
              <a:rPr lang="de-DE" dirty="0"/>
              <a:t>„</a:t>
            </a:r>
            <a:r>
              <a:rPr lang="de-DE" dirty="0">
                <a:solidFill>
                  <a:schemeClr val="accent1">
                    <a:lumMod val="60000"/>
                    <a:lumOff val="40000"/>
                  </a:schemeClr>
                </a:solidFill>
              </a:rPr>
              <a:t>Kick</a:t>
            </a:r>
            <a:r>
              <a:rPr lang="de-DE" dirty="0"/>
              <a:t>“</a:t>
            </a:r>
            <a:br>
              <a:rPr lang="de-DE" dirty="0"/>
            </a:br>
            <a:r>
              <a:rPr lang="de-DE" dirty="0" err="1"/>
              <a:t>by</a:t>
            </a:r>
            <a:r>
              <a:rPr lang="de-DE" dirty="0"/>
              <a:t> </a:t>
            </a:r>
            <a:r>
              <a:rPr lang="de-DE" b="1" dirty="0"/>
              <a:t>INXS</a:t>
            </a:r>
          </a:p>
        </p:txBody>
      </p:sp>
      <p:pic>
        <p:nvPicPr>
          <p:cNvPr id="7" name="Bildplatzhalter 6" descr="Ein Bild, das Kleidung, Person, Menschliches Gesicht, Poster enthält.&#10;&#10;Automatisch generierte Beschreibung">
            <a:extLst>
              <a:ext uri="{FF2B5EF4-FFF2-40B4-BE49-F238E27FC236}">
                <a16:creationId xmlns:a16="http://schemas.microsoft.com/office/drawing/2014/main" id="{C49114A8-FE98-0779-8C53-F3A2A2DBF053}"/>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A6C2D1FD-5ABC-4A2B-064F-5E2E43772EEC}"/>
              </a:ext>
            </a:extLst>
          </p:cNvPr>
          <p:cNvSpPr>
            <a:spLocks noGrp="1"/>
          </p:cNvSpPr>
          <p:nvPr>
            <p:ph type="body" sz="half" idx="2"/>
          </p:nvPr>
        </p:nvSpPr>
        <p:spPr/>
        <p:txBody>
          <a:bodyPr/>
          <a:lstStyle/>
          <a:p>
            <a:r>
              <a:rPr lang="de-DE" dirty="0"/>
              <a:t>New </a:t>
            </a:r>
            <a:r>
              <a:rPr lang="de-DE" dirty="0" err="1"/>
              <a:t>sensation</a:t>
            </a:r>
            <a:endParaRPr lang="de-DE" dirty="0"/>
          </a:p>
          <a:p>
            <a:endParaRPr lang="de-DE" dirty="0"/>
          </a:p>
        </p:txBody>
      </p:sp>
      <p:pic>
        <p:nvPicPr>
          <p:cNvPr id="5" name="Onlinemedien 4" title="INXS - New Sensation (Official Music Video)">
            <a:hlinkClick r:id="" action="ppaction://media"/>
            <a:extLst>
              <a:ext uri="{FF2B5EF4-FFF2-40B4-BE49-F238E27FC236}">
                <a16:creationId xmlns:a16="http://schemas.microsoft.com/office/drawing/2014/main" id="{C4FBAB18-FD02-44B1-AC22-2E27177D5B31}"/>
              </a:ext>
            </a:extLst>
          </p:cNvPr>
          <p:cNvPicPr>
            <a:picLocks noRot="1" noChangeAspect="1"/>
          </p:cNvPicPr>
          <p:nvPr>
            <a:videoFile r:link="rId1"/>
          </p:nvPr>
        </p:nvPicPr>
        <p:blipFill>
          <a:blip r:embed="rId4"/>
          <a:stretch>
            <a:fillRect/>
          </a:stretch>
        </p:blipFill>
        <p:spPr>
          <a:xfrm>
            <a:off x="1883595" y="3220113"/>
            <a:ext cx="3977919" cy="2247524"/>
          </a:xfrm>
          <a:prstGeom prst="rect">
            <a:avLst/>
          </a:prstGeom>
        </p:spPr>
      </p:pic>
    </p:spTree>
    <p:extLst>
      <p:ext uri="{BB962C8B-B14F-4D97-AF65-F5344CB8AC3E}">
        <p14:creationId xmlns:p14="http://schemas.microsoft.com/office/powerpoint/2010/main" val="26570715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6B5E46-9E18-BB42-6871-8A7D1CA74B01}"/>
              </a:ext>
            </a:extLst>
          </p:cNvPr>
          <p:cNvSpPr>
            <a:spLocks noGrp="1"/>
          </p:cNvSpPr>
          <p:nvPr>
            <p:ph type="title"/>
          </p:nvPr>
        </p:nvSpPr>
        <p:spPr/>
        <p:txBody>
          <a:bodyPr/>
          <a:lstStyle/>
          <a:p>
            <a:r>
              <a:rPr lang="de-DE" dirty="0"/>
              <a:t>Big Rick (1987)</a:t>
            </a:r>
            <a:br>
              <a:rPr lang="de-DE" dirty="0"/>
            </a:br>
            <a:r>
              <a:rPr lang="de-DE" dirty="0"/>
              <a:t>„</a:t>
            </a:r>
            <a:r>
              <a:rPr lang="de-DE" dirty="0" err="1">
                <a:solidFill>
                  <a:schemeClr val="accent1">
                    <a:lumMod val="60000"/>
                    <a:lumOff val="40000"/>
                  </a:schemeClr>
                </a:solidFill>
              </a:rPr>
              <a:t>Whenever</a:t>
            </a:r>
            <a:r>
              <a:rPr lang="de-DE" dirty="0">
                <a:solidFill>
                  <a:schemeClr val="accent1">
                    <a:lumMod val="60000"/>
                    <a:lumOff val="40000"/>
                  </a:schemeClr>
                </a:solidFill>
              </a:rPr>
              <a:t> </a:t>
            </a:r>
            <a:r>
              <a:rPr lang="de-DE" dirty="0" err="1">
                <a:solidFill>
                  <a:schemeClr val="accent1">
                    <a:lumMod val="60000"/>
                    <a:lumOff val="40000"/>
                  </a:schemeClr>
                </a:solidFill>
              </a:rPr>
              <a:t>you</a:t>
            </a:r>
            <a:r>
              <a:rPr lang="de-DE" dirty="0">
                <a:solidFill>
                  <a:schemeClr val="accent1">
                    <a:lumMod val="60000"/>
                    <a:lumOff val="40000"/>
                  </a:schemeClr>
                </a:solidFill>
              </a:rPr>
              <a:t> </a:t>
            </a:r>
            <a:r>
              <a:rPr lang="de-DE" dirty="0" err="1">
                <a:solidFill>
                  <a:schemeClr val="accent1">
                    <a:lumMod val="60000"/>
                    <a:lumOff val="40000"/>
                  </a:schemeClr>
                </a:solidFill>
              </a:rPr>
              <a:t>need</a:t>
            </a:r>
            <a:r>
              <a:rPr lang="de-DE" dirty="0">
                <a:solidFill>
                  <a:schemeClr val="accent1">
                    <a:lumMod val="60000"/>
                    <a:lumOff val="40000"/>
                  </a:schemeClr>
                </a:solidFill>
              </a:rPr>
              <a:t> </a:t>
            </a:r>
            <a:r>
              <a:rPr lang="de-DE" dirty="0" err="1">
                <a:solidFill>
                  <a:schemeClr val="accent1">
                    <a:lumMod val="60000"/>
                    <a:lumOff val="40000"/>
                  </a:schemeClr>
                </a:solidFill>
              </a:rPr>
              <a:t>somebody</a:t>
            </a:r>
            <a:r>
              <a:rPr lang="de-DE" dirty="0"/>
              <a:t>“</a:t>
            </a:r>
            <a:br>
              <a:rPr lang="de-DE" dirty="0"/>
            </a:br>
            <a:r>
              <a:rPr lang="de-DE" dirty="0" err="1"/>
              <a:t>by</a:t>
            </a:r>
            <a:r>
              <a:rPr lang="de-DE" dirty="0"/>
              <a:t> </a:t>
            </a:r>
            <a:r>
              <a:rPr lang="de-DE" b="1" dirty="0"/>
              <a:t>Rick </a:t>
            </a:r>
            <a:r>
              <a:rPr lang="de-DE" b="1" dirty="0" err="1"/>
              <a:t>Astley</a:t>
            </a:r>
            <a:endParaRPr lang="de-DE" b="1" dirty="0"/>
          </a:p>
        </p:txBody>
      </p:sp>
      <p:pic>
        <p:nvPicPr>
          <p:cNvPr id="7" name="Bildplatzhalter 6" descr="Ein Bild, das Menschliches Gesicht, Kleidung, Mann, Poster enthält.&#10;&#10;Automatisch generierte Beschreibung">
            <a:extLst>
              <a:ext uri="{FF2B5EF4-FFF2-40B4-BE49-F238E27FC236}">
                <a16:creationId xmlns:a16="http://schemas.microsoft.com/office/drawing/2014/main" id="{A34A96E3-EDEF-5234-9673-74DAAF05C3DA}"/>
              </a:ext>
            </a:extLst>
          </p:cNvPr>
          <p:cNvPicPr>
            <a:picLocks noGrp="1" noChangeAspect="1"/>
          </p:cNvPicPr>
          <p:nvPr>
            <p:ph type="pic" idx="1"/>
          </p:nvPr>
        </p:nvPicPr>
        <p:blipFill rotWithShape="1">
          <a:blip r:embed="rId3"/>
          <a:srcRect t="-24987" b="-24987"/>
          <a:stretch/>
        </p:blipFill>
        <p:spPr/>
      </p:pic>
      <p:sp>
        <p:nvSpPr>
          <p:cNvPr id="4" name="Textplatzhalter 3">
            <a:extLst>
              <a:ext uri="{FF2B5EF4-FFF2-40B4-BE49-F238E27FC236}">
                <a16:creationId xmlns:a16="http://schemas.microsoft.com/office/drawing/2014/main" id="{DAF5C5A3-55E8-E561-317B-50A6B705D428}"/>
              </a:ext>
            </a:extLst>
          </p:cNvPr>
          <p:cNvSpPr>
            <a:spLocks noGrp="1"/>
          </p:cNvSpPr>
          <p:nvPr>
            <p:ph type="body" sz="half" idx="2"/>
          </p:nvPr>
        </p:nvSpPr>
        <p:spPr/>
        <p:txBody>
          <a:bodyPr/>
          <a:lstStyle/>
          <a:p>
            <a:r>
              <a:rPr lang="de-DE" dirty="0"/>
              <a:t>Never </a:t>
            </a:r>
            <a:r>
              <a:rPr lang="de-DE" dirty="0" err="1"/>
              <a:t>gonna</a:t>
            </a:r>
            <a:r>
              <a:rPr lang="de-DE" dirty="0"/>
              <a:t> </a:t>
            </a:r>
            <a:r>
              <a:rPr lang="de-DE" dirty="0" err="1"/>
              <a:t>give</a:t>
            </a:r>
            <a:r>
              <a:rPr lang="de-DE" dirty="0"/>
              <a:t> </a:t>
            </a:r>
            <a:r>
              <a:rPr lang="de-DE" dirty="0" err="1"/>
              <a:t>you</a:t>
            </a:r>
            <a:r>
              <a:rPr lang="de-DE" dirty="0"/>
              <a:t> </a:t>
            </a:r>
            <a:r>
              <a:rPr lang="de-DE" dirty="0" err="1"/>
              <a:t>up</a:t>
            </a:r>
            <a:endParaRPr lang="de-DE" dirty="0"/>
          </a:p>
          <a:p>
            <a:endParaRPr lang="de-DE" dirty="0"/>
          </a:p>
        </p:txBody>
      </p:sp>
      <p:pic>
        <p:nvPicPr>
          <p:cNvPr id="5" name="Onlinemedien 4" title="Rick Astley - Never Gonna Give You Up (Official Music Video)">
            <a:hlinkClick r:id="" action="ppaction://media"/>
            <a:extLst>
              <a:ext uri="{FF2B5EF4-FFF2-40B4-BE49-F238E27FC236}">
                <a16:creationId xmlns:a16="http://schemas.microsoft.com/office/drawing/2014/main" id="{2BC7C0D0-FE96-1C38-5F9D-3392B497A7B8}"/>
              </a:ext>
            </a:extLst>
          </p:cNvPr>
          <p:cNvPicPr>
            <a:picLocks noRot="1" noChangeAspect="1"/>
          </p:cNvPicPr>
          <p:nvPr>
            <a:videoFile r:link="rId1"/>
          </p:nvPr>
        </p:nvPicPr>
        <p:blipFill>
          <a:blip r:embed="rId4"/>
          <a:stretch>
            <a:fillRect/>
          </a:stretch>
        </p:blipFill>
        <p:spPr>
          <a:xfrm>
            <a:off x="1772627" y="3062845"/>
            <a:ext cx="4193631" cy="2369401"/>
          </a:xfrm>
          <a:prstGeom prst="rect">
            <a:avLst/>
          </a:prstGeom>
        </p:spPr>
      </p:pic>
    </p:spTree>
    <p:extLst>
      <p:ext uri="{BB962C8B-B14F-4D97-AF65-F5344CB8AC3E}">
        <p14:creationId xmlns:p14="http://schemas.microsoft.com/office/powerpoint/2010/main" val="36636493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ED1407-80D6-DFA8-0A8A-D5C9087D55F8}"/>
              </a:ext>
            </a:extLst>
          </p:cNvPr>
          <p:cNvSpPr>
            <a:spLocks noGrp="1"/>
          </p:cNvSpPr>
          <p:nvPr>
            <p:ph type="title"/>
          </p:nvPr>
        </p:nvSpPr>
        <p:spPr/>
        <p:txBody>
          <a:bodyPr/>
          <a:lstStyle/>
          <a:p>
            <a:r>
              <a:rPr lang="de-DE" dirty="0" err="1"/>
              <a:t>Two</a:t>
            </a:r>
            <a:r>
              <a:rPr lang="de-DE" dirty="0"/>
              <a:t> „Queens“ </a:t>
            </a:r>
            <a:r>
              <a:rPr lang="de-DE" dirty="0" err="1"/>
              <a:t>of</a:t>
            </a:r>
            <a:r>
              <a:rPr lang="de-DE" dirty="0"/>
              <a:t> 1977</a:t>
            </a:r>
            <a:br>
              <a:rPr lang="de-DE" dirty="0"/>
            </a:br>
            <a:r>
              <a:rPr lang="de-DE" dirty="0"/>
              <a:t>1) „</a:t>
            </a:r>
            <a:r>
              <a:rPr lang="de-DE" dirty="0">
                <a:solidFill>
                  <a:schemeClr val="accent1">
                    <a:lumMod val="60000"/>
                    <a:lumOff val="40000"/>
                  </a:schemeClr>
                </a:solidFill>
              </a:rPr>
              <a:t>Dancing Queen</a:t>
            </a:r>
            <a:r>
              <a:rPr lang="de-DE" dirty="0"/>
              <a:t>“</a:t>
            </a:r>
            <a:br>
              <a:rPr lang="de-DE" dirty="0"/>
            </a:br>
            <a:r>
              <a:rPr lang="de-DE" dirty="0" err="1"/>
              <a:t>by</a:t>
            </a:r>
            <a:r>
              <a:rPr lang="de-DE" dirty="0"/>
              <a:t> </a:t>
            </a:r>
            <a:r>
              <a:rPr lang="de-DE" b="1" dirty="0">
                <a:solidFill>
                  <a:schemeClr val="tx1"/>
                </a:solidFill>
              </a:rPr>
              <a:t>Abba</a:t>
            </a:r>
          </a:p>
        </p:txBody>
      </p:sp>
      <p:pic>
        <p:nvPicPr>
          <p:cNvPr id="6" name="Bildplatzhalter 5" descr="Ein Bild, das Text, Hubschrauber, Transport, draußen enthält.&#10;&#10;Automatisch generierte Beschreibung">
            <a:extLst>
              <a:ext uri="{FF2B5EF4-FFF2-40B4-BE49-F238E27FC236}">
                <a16:creationId xmlns:a16="http://schemas.microsoft.com/office/drawing/2014/main" id="{598BCC6B-2DD2-CA62-503E-3CFE096BBD0B}"/>
              </a:ext>
            </a:extLst>
          </p:cNvPr>
          <p:cNvPicPr>
            <a:picLocks noGrp="1" noChangeAspect="1"/>
          </p:cNvPicPr>
          <p:nvPr>
            <p:ph type="pic" idx="1"/>
          </p:nvPr>
        </p:nvPicPr>
        <p:blipFill rotWithShape="1">
          <a:blip r:embed="rId3"/>
          <a:srcRect t="-25745" b="-25745"/>
          <a:stretch/>
        </p:blipFill>
        <p:spPr/>
      </p:pic>
      <p:sp>
        <p:nvSpPr>
          <p:cNvPr id="4" name="Textplatzhalter 3">
            <a:extLst>
              <a:ext uri="{FF2B5EF4-FFF2-40B4-BE49-F238E27FC236}">
                <a16:creationId xmlns:a16="http://schemas.microsoft.com/office/drawing/2014/main" id="{A045FFC5-95A8-2EA9-3206-5234E3C48B0F}"/>
              </a:ext>
            </a:extLst>
          </p:cNvPr>
          <p:cNvSpPr>
            <a:spLocks noGrp="1"/>
          </p:cNvSpPr>
          <p:nvPr>
            <p:ph type="body" sz="half" idx="2"/>
          </p:nvPr>
        </p:nvSpPr>
        <p:spPr/>
        <p:txBody>
          <a:bodyPr/>
          <a:lstStyle/>
          <a:p>
            <a:r>
              <a:rPr lang="de-DE" dirty="0" err="1"/>
              <a:t>Three</a:t>
            </a:r>
            <a:r>
              <a:rPr lang="de-DE" dirty="0"/>
              <a:t> </a:t>
            </a:r>
            <a:r>
              <a:rPr lang="de-DE" dirty="0" err="1"/>
              <a:t>years</a:t>
            </a:r>
            <a:r>
              <a:rPr lang="de-DE" dirty="0"/>
              <a:t> after „Waterloo“ Abba </a:t>
            </a:r>
            <a:r>
              <a:rPr lang="de-DE" dirty="0" err="1"/>
              <a:t>arrived</a:t>
            </a:r>
            <a:r>
              <a:rPr lang="de-DE" dirty="0"/>
              <a:t> </a:t>
            </a:r>
            <a:r>
              <a:rPr lang="de-DE" dirty="0" err="1"/>
              <a:t>to</a:t>
            </a:r>
            <a:r>
              <a:rPr lang="de-DE" dirty="0"/>
              <a:t> </a:t>
            </a:r>
            <a:r>
              <a:rPr lang="de-DE" dirty="0" err="1"/>
              <a:t>stay</a:t>
            </a:r>
            <a:r>
              <a:rPr lang="de-DE" dirty="0"/>
              <a:t>.</a:t>
            </a:r>
          </a:p>
          <a:p>
            <a:endParaRPr lang="de-DE" dirty="0"/>
          </a:p>
        </p:txBody>
      </p:sp>
      <p:pic>
        <p:nvPicPr>
          <p:cNvPr id="7" name="Onlinemedien 6" title="Abba - Dancing Queen (Official Music Video Remastered)">
            <a:hlinkClick r:id="" action="ppaction://media"/>
            <a:extLst>
              <a:ext uri="{FF2B5EF4-FFF2-40B4-BE49-F238E27FC236}">
                <a16:creationId xmlns:a16="http://schemas.microsoft.com/office/drawing/2014/main" id="{A657BDC0-1541-D328-1FE0-41D695F370EB}"/>
              </a:ext>
            </a:extLst>
          </p:cNvPr>
          <p:cNvPicPr>
            <a:picLocks noRot="1" noChangeAspect="1"/>
          </p:cNvPicPr>
          <p:nvPr>
            <a:videoFile r:link="rId1"/>
          </p:nvPr>
        </p:nvPicPr>
        <p:blipFill>
          <a:blip r:embed="rId4"/>
          <a:stretch>
            <a:fillRect/>
          </a:stretch>
        </p:blipFill>
        <p:spPr>
          <a:xfrm>
            <a:off x="2082800" y="3429000"/>
            <a:ext cx="3385879" cy="1913021"/>
          </a:xfrm>
          <a:prstGeom prst="rect">
            <a:avLst/>
          </a:prstGeom>
        </p:spPr>
      </p:pic>
    </p:spTree>
    <p:extLst>
      <p:ext uri="{BB962C8B-B14F-4D97-AF65-F5344CB8AC3E}">
        <p14:creationId xmlns:p14="http://schemas.microsoft.com/office/powerpoint/2010/main" val="17264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EDDFFF-A53A-B135-5C03-D574F1BEAE45}"/>
              </a:ext>
            </a:extLst>
          </p:cNvPr>
          <p:cNvSpPr>
            <a:spLocks noGrp="1"/>
          </p:cNvSpPr>
          <p:nvPr>
            <p:ph type="title"/>
          </p:nvPr>
        </p:nvSpPr>
        <p:spPr/>
        <p:txBody>
          <a:bodyPr/>
          <a:lstStyle/>
          <a:p>
            <a:r>
              <a:rPr lang="de-DE" dirty="0" err="1"/>
              <a:t>Two</a:t>
            </a:r>
            <a:r>
              <a:rPr lang="de-DE" dirty="0"/>
              <a:t> „Queens“ </a:t>
            </a:r>
            <a:r>
              <a:rPr lang="de-DE" dirty="0" err="1"/>
              <a:t>of</a:t>
            </a:r>
            <a:r>
              <a:rPr lang="de-DE" dirty="0"/>
              <a:t> 1977</a:t>
            </a:r>
            <a:br>
              <a:rPr lang="de-DE" dirty="0"/>
            </a:br>
            <a:r>
              <a:rPr lang="de-DE" dirty="0"/>
              <a:t>2) </a:t>
            </a:r>
            <a:r>
              <a:rPr lang="de-DE" dirty="0">
                <a:solidFill>
                  <a:schemeClr val="accent1">
                    <a:lumMod val="60000"/>
                    <a:lumOff val="40000"/>
                  </a:schemeClr>
                </a:solidFill>
              </a:rPr>
              <a:t>Queen</a:t>
            </a:r>
            <a:br>
              <a:rPr lang="de-DE" dirty="0"/>
            </a:br>
            <a:r>
              <a:rPr lang="de-DE" dirty="0"/>
              <a:t>(</a:t>
            </a:r>
            <a:r>
              <a:rPr lang="de-DE" dirty="0" err="1"/>
              <a:t>feat</a:t>
            </a:r>
            <a:r>
              <a:rPr lang="de-DE" dirty="0"/>
              <a:t>. Freddie Mercury)</a:t>
            </a:r>
          </a:p>
        </p:txBody>
      </p:sp>
      <p:sp>
        <p:nvSpPr>
          <p:cNvPr id="4" name="Textplatzhalter 3">
            <a:extLst>
              <a:ext uri="{FF2B5EF4-FFF2-40B4-BE49-F238E27FC236}">
                <a16:creationId xmlns:a16="http://schemas.microsoft.com/office/drawing/2014/main" id="{9F89957E-E374-987F-0F2B-E211862FB327}"/>
              </a:ext>
            </a:extLst>
          </p:cNvPr>
          <p:cNvSpPr>
            <a:spLocks noGrp="1"/>
          </p:cNvSpPr>
          <p:nvPr>
            <p:ph type="body" sz="half" idx="2"/>
          </p:nvPr>
        </p:nvSpPr>
        <p:spPr/>
        <p:txBody>
          <a:bodyPr/>
          <a:lstStyle/>
          <a:p>
            <a:r>
              <a:rPr lang="de-DE" dirty="0" err="1"/>
              <a:t>They</a:t>
            </a:r>
            <a:r>
              <a:rPr lang="de-DE" dirty="0"/>
              <a:t> still rock </a:t>
            </a:r>
            <a:r>
              <a:rPr lang="de-DE" dirty="0" err="1"/>
              <a:t>you</a:t>
            </a:r>
            <a:r>
              <a:rPr lang="de-DE" dirty="0"/>
              <a:t>.</a:t>
            </a:r>
          </a:p>
          <a:p>
            <a:endParaRPr lang="de-DE" dirty="0"/>
          </a:p>
        </p:txBody>
      </p:sp>
      <p:pic>
        <p:nvPicPr>
          <p:cNvPr id="7" name="Onlinemedien 6" title="Queen - We Will Rock You (Official Video)">
            <a:hlinkClick r:id="" action="ppaction://media"/>
            <a:extLst>
              <a:ext uri="{FF2B5EF4-FFF2-40B4-BE49-F238E27FC236}">
                <a16:creationId xmlns:a16="http://schemas.microsoft.com/office/drawing/2014/main" id="{9B78E95F-9DBB-580F-18BF-44D006FC3019}"/>
              </a:ext>
            </a:extLst>
          </p:cNvPr>
          <p:cNvPicPr>
            <a:picLocks noRot="1" noChangeAspect="1"/>
          </p:cNvPicPr>
          <p:nvPr>
            <a:videoFile r:link="rId1"/>
          </p:nvPr>
        </p:nvPicPr>
        <p:blipFill>
          <a:blip r:embed="rId3"/>
          <a:stretch>
            <a:fillRect/>
          </a:stretch>
        </p:blipFill>
        <p:spPr>
          <a:xfrm>
            <a:off x="2196955" y="3220113"/>
            <a:ext cx="3134011" cy="2350508"/>
          </a:xfrm>
          <a:prstGeom prst="rect">
            <a:avLst/>
          </a:prstGeom>
        </p:spPr>
      </p:pic>
      <p:pic>
        <p:nvPicPr>
          <p:cNvPr id="11" name="Bildplatzhalter 10" descr="Ein Bild, das Poster, Menschliches Gesicht, Cartoon, Buch enthält.&#10;&#10;Automatisch generierte Beschreibung">
            <a:extLst>
              <a:ext uri="{FF2B5EF4-FFF2-40B4-BE49-F238E27FC236}">
                <a16:creationId xmlns:a16="http://schemas.microsoft.com/office/drawing/2014/main" id="{D066156D-200C-6055-587F-8ECABF767A66}"/>
              </a:ext>
            </a:extLst>
          </p:cNvPr>
          <p:cNvPicPr>
            <a:picLocks noGrp="1" noChangeAspect="1"/>
          </p:cNvPicPr>
          <p:nvPr>
            <p:ph type="pic" idx="1"/>
          </p:nvPr>
        </p:nvPicPr>
        <p:blipFill rotWithShape="1">
          <a:blip r:embed="rId4"/>
          <a:srcRect t="-23070" b="-23070"/>
          <a:stretch/>
        </p:blipFill>
        <p:spPr/>
      </p:pic>
    </p:spTree>
    <p:extLst>
      <p:ext uri="{BB962C8B-B14F-4D97-AF65-F5344CB8AC3E}">
        <p14:creationId xmlns:p14="http://schemas.microsoft.com/office/powerpoint/2010/main" val="1148087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13A2DB-9529-110C-79A4-263B128AAB1C}"/>
              </a:ext>
            </a:extLst>
          </p:cNvPr>
          <p:cNvSpPr>
            <a:spLocks noGrp="1"/>
          </p:cNvSpPr>
          <p:nvPr>
            <p:ph type="title"/>
          </p:nvPr>
        </p:nvSpPr>
        <p:spPr/>
        <p:txBody>
          <a:bodyPr/>
          <a:lstStyle/>
          <a:p>
            <a:r>
              <a:rPr lang="de-DE" dirty="0"/>
              <a:t>Big </a:t>
            </a:r>
            <a:r>
              <a:rPr lang="de-DE" dirty="0" err="1"/>
              <a:t>Melodic</a:t>
            </a:r>
            <a:r>
              <a:rPr lang="de-DE" dirty="0"/>
              <a:t> Rock /AOR (1977)</a:t>
            </a:r>
            <a:br>
              <a:rPr lang="de-DE" dirty="0"/>
            </a:br>
            <a:r>
              <a:rPr lang="de-DE" dirty="0"/>
              <a:t>„</a:t>
            </a:r>
            <a:r>
              <a:rPr lang="de-DE" dirty="0">
                <a:solidFill>
                  <a:schemeClr val="accent1">
                    <a:lumMod val="60000"/>
                    <a:lumOff val="40000"/>
                  </a:schemeClr>
                </a:solidFill>
              </a:rPr>
              <a:t>The Grand Illusion</a:t>
            </a:r>
            <a:r>
              <a:rPr lang="de-DE" dirty="0"/>
              <a:t>“</a:t>
            </a:r>
            <a:br>
              <a:rPr lang="de-DE" dirty="0"/>
            </a:br>
            <a:r>
              <a:rPr lang="de-DE" dirty="0" err="1"/>
              <a:t>by</a:t>
            </a:r>
            <a:r>
              <a:rPr lang="de-DE" dirty="0"/>
              <a:t> </a:t>
            </a:r>
            <a:r>
              <a:rPr lang="de-DE" b="1" dirty="0">
                <a:solidFill>
                  <a:schemeClr val="tx1"/>
                </a:solidFill>
              </a:rPr>
              <a:t>Styx</a:t>
            </a:r>
          </a:p>
        </p:txBody>
      </p:sp>
      <p:sp>
        <p:nvSpPr>
          <p:cNvPr id="4" name="Textplatzhalter 3">
            <a:extLst>
              <a:ext uri="{FF2B5EF4-FFF2-40B4-BE49-F238E27FC236}">
                <a16:creationId xmlns:a16="http://schemas.microsoft.com/office/drawing/2014/main" id="{A63035FA-1049-1AFF-BFBA-D321B322C491}"/>
              </a:ext>
            </a:extLst>
          </p:cNvPr>
          <p:cNvSpPr>
            <a:spLocks noGrp="1"/>
          </p:cNvSpPr>
          <p:nvPr>
            <p:ph type="body" sz="half" idx="2"/>
          </p:nvPr>
        </p:nvSpPr>
        <p:spPr/>
        <p:txBody>
          <a:bodyPr/>
          <a:lstStyle/>
          <a:p>
            <a:r>
              <a:rPr lang="de-DE" dirty="0"/>
              <a:t>Come </a:t>
            </a:r>
            <a:r>
              <a:rPr lang="de-DE" dirty="0" err="1"/>
              <a:t>sail</a:t>
            </a:r>
            <a:r>
              <a:rPr lang="de-DE" dirty="0"/>
              <a:t> </a:t>
            </a:r>
            <a:r>
              <a:rPr lang="de-DE" dirty="0" err="1"/>
              <a:t>away</a:t>
            </a:r>
            <a:r>
              <a:rPr lang="de-DE" dirty="0"/>
              <a:t>!</a:t>
            </a:r>
          </a:p>
          <a:p>
            <a:endParaRPr lang="de-DE" dirty="0"/>
          </a:p>
        </p:txBody>
      </p:sp>
      <p:pic>
        <p:nvPicPr>
          <p:cNvPr id="12" name="Bildplatzhalter 11" descr="Ein Bild, das Poster, Kunst, Cartoon, Bild enthält.&#10;&#10;Automatisch generierte Beschreibung">
            <a:extLst>
              <a:ext uri="{FF2B5EF4-FFF2-40B4-BE49-F238E27FC236}">
                <a16:creationId xmlns:a16="http://schemas.microsoft.com/office/drawing/2014/main" id="{BB6E3588-704F-AF38-740C-8B62D0E5BA71}"/>
              </a:ext>
            </a:extLst>
          </p:cNvPr>
          <p:cNvPicPr>
            <a:picLocks noGrp="1" noChangeAspect="1"/>
          </p:cNvPicPr>
          <p:nvPr>
            <p:ph type="pic" idx="1"/>
          </p:nvPr>
        </p:nvPicPr>
        <p:blipFill rotWithShape="1">
          <a:blip r:embed="rId3"/>
          <a:srcRect t="-24987" b="-24987"/>
          <a:stretch/>
        </p:blipFill>
        <p:spPr/>
      </p:pic>
      <p:pic>
        <p:nvPicPr>
          <p:cNvPr id="13" name="Onlinemedien 12" title="Styx - Come Sail Away">
            <a:hlinkClick r:id="" action="ppaction://media"/>
            <a:extLst>
              <a:ext uri="{FF2B5EF4-FFF2-40B4-BE49-F238E27FC236}">
                <a16:creationId xmlns:a16="http://schemas.microsoft.com/office/drawing/2014/main" id="{3EB68DE6-CF31-477E-A6EF-6F3E56DF0BD7}"/>
              </a:ext>
            </a:extLst>
          </p:cNvPr>
          <p:cNvPicPr>
            <a:picLocks noRot="1" noChangeAspect="1"/>
          </p:cNvPicPr>
          <p:nvPr>
            <a:videoFile r:link="rId1"/>
          </p:nvPr>
        </p:nvPicPr>
        <p:blipFill>
          <a:blip r:embed="rId4"/>
          <a:stretch>
            <a:fillRect/>
          </a:stretch>
        </p:blipFill>
        <p:spPr>
          <a:xfrm>
            <a:off x="2148828" y="3174730"/>
            <a:ext cx="3175304" cy="2381478"/>
          </a:xfrm>
          <a:prstGeom prst="rect">
            <a:avLst/>
          </a:prstGeom>
        </p:spPr>
      </p:pic>
    </p:spTree>
    <p:extLst>
      <p:ext uri="{BB962C8B-B14F-4D97-AF65-F5344CB8AC3E}">
        <p14:creationId xmlns:p14="http://schemas.microsoft.com/office/powerpoint/2010/main" val="821072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44285919_TF00934815.potx" id="{08D36EB2-FEE3-43AB-ACF6-246562B2CDFC}" vid="{4D88EBF6-E6EB-4802-A143-212CC24A9D5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B94CE9F2BD67741A35477B31EFD9DC5" ma:contentTypeVersion="8" ma:contentTypeDescription="Ein neues Dokument erstellen." ma:contentTypeScope="" ma:versionID="31762ed40bd3b1d1fc0b987c83b96aed">
  <xsd:schema xmlns:xsd="http://www.w3.org/2001/XMLSchema" xmlns:xs="http://www.w3.org/2001/XMLSchema" xmlns:p="http://schemas.microsoft.com/office/2006/metadata/properties" xmlns:ns2="b00198e1-0a25-4709-bc45-34e80e957d42" xmlns:ns3="05c4fa97-ccab-4569-80b9-171ecfb2dd73" targetNamespace="http://schemas.microsoft.com/office/2006/metadata/properties" ma:root="true" ma:fieldsID="f9f2889d5056142f7ebd4301da22107a" ns2:_="" ns3:_="">
    <xsd:import namespace="b00198e1-0a25-4709-bc45-34e80e957d42"/>
    <xsd:import namespace="05c4fa97-ccab-4569-80b9-171ecfb2dd7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0198e1-0a25-4709-bc45-34e80e957d4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265dde68-10b9-48e6-abcf-c941b3710cb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c4fa97-ccab-4569-80b9-171ecfb2dd7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31c6634e-7143-45e5-870e-e5704bf536fb}" ma:internalName="TaxCatchAll" ma:showField="CatchAllData" ma:web="05c4fa97-ccab-4569-80b9-171ecfb2dd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5c4fa97-ccab-4569-80b9-171ecfb2dd73" xsi:nil="true"/>
    <lcf76f155ced4ddcb4097134ff3c332f xmlns="b00198e1-0a25-4709-bc45-34e80e957d4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DE4568-3BE3-4E07-BF96-3C1BD905C2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0198e1-0a25-4709-bc45-34e80e957d42"/>
    <ds:schemaRef ds:uri="05c4fa97-ccab-4569-80b9-171ecfb2dd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A3AD49-9331-450C-A2FE-6857A4DB38C6}">
  <ds:schemaRefs>
    <ds:schemaRef ds:uri="http://schemas.microsoft.com/office/2006/documentManagement/types"/>
    <ds:schemaRef ds:uri="http://purl.org/dc/elements/1.1/"/>
    <ds:schemaRef ds:uri="http://schemas.microsoft.com/office/2006/metadata/properties"/>
    <ds:schemaRef ds:uri="05c4fa97-ccab-4569-80b9-171ecfb2dd73"/>
    <ds:schemaRef ds:uri="b00198e1-0a25-4709-bc45-34e80e957d42"/>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3CC670F-05B9-4BB7-BA2C-0DE5B5C1E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Psychedelisch lebendig</Template>
  <TotalTime>0</TotalTime>
  <Words>1367</Words>
  <Application>Microsoft Office PowerPoint</Application>
  <PresentationFormat>Breitbild</PresentationFormat>
  <Paragraphs>138</Paragraphs>
  <Slides>66</Slides>
  <Notes>2</Notes>
  <HiddenSlides>0</HiddenSlides>
  <MMClips>64</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66</vt:i4>
      </vt:variant>
    </vt:vector>
  </HeadingPairs>
  <TitlesOfParts>
    <vt:vector size="70" baseType="lpstr">
      <vt:lpstr>Calibri</vt:lpstr>
      <vt:lpstr>Goudy Old Style</vt:lpstr>
      <vt:lpstr>Wingdings 2</vt:lpstr>
      <vt:lpstr>SlateVTI</vt:lpstr>
      <vt:lpstr>The Soundtrack Years</vt:lpstr>
      <vt:lpstr>The Soundtrack Years: 1977 - 1987 </vt:lpstr>
      <vt:lpstr>A Big Start (1977): Saturday Night Fever  </vt:lpstr>
      <vt:lpstr>A Big End (1987) Dirty Dancing </vt:lpstr>
      <vt:lpstr>Two BIG albums of 1977 1) „Rumours“ by Fleetwood Mac</vt:lpstr>
      <vt:lpstr>Two BIG albums of 1977 2) „Bat out of hell“ by Meat Loaf</vt:lpstr>
      <vt:lpstr>Two „Queens“ of 1977 1) „Dancing Queen“ by Abba</vt:lpstr>
      <vt:lpstr>Two „Queens“ of 1977 2) Queen (feat. Freddie Mercury)</vt:lpstr>
      <vt:lpstr>Big Melodic Rock /AOR (1977) „The Grand Illusion“ by Styx</vt:lpstr>
      <vt:lpstr>A Big Singer-Songwriter (1977) „The Stranger“ by Billy Joel</vt:lpstr>
      <vt:lpstr>Big Country Rock (1976/1977) „Hotel California“ by The Eagles</vt:lpstr>
      <vt:lpstr>1978: A New Year A New Big Soundtrack Grease</vt:lpstr>
      <vt:lpstr>A Big Guitar (1978): „Van Halen“ by Van Halen</vt:lpstr>
      <vt:lpstr>New Vocal Heights (1978): Kate Bush „The Kick Inside“</vt:lpstr>
      <vt:lpstr>The Cover Kings (1978) Manfred Mann‘s Earth Band „Watch“</vt:lpstr>
      <vt:lpstr>A Big Project (1978) Alan Parsons Project „Pyramid“</vt:lpstr>
      <vt:lpstr>1979: A New Year A New Big Soundtrack „Hair“</vt:lpstr>
      <vt:lpstr>A Big Concept Album (1979): „The Wall“ by Pink Floyd</vt:lpstr>
      <vt:lpstr>Super logical! (1979) „Breakfast in America“ by Supertramp</vt:lpstr>
      <vt:lpstr>1979: A Year of Contrasts 1) „Christopher Cross“ by Christopher Cross</vt:lpstr>
      <vt:lpstr>1979: A Year of Contrasts 2) „Highway to hell“ by AC/DC</vt:lpstr>
      <vt:lpstr>1980: A New Year A New Big Soundtrack „Xanadu“</vt:lpstr>
      <vt:lpstr>1980: Big Music Television (MTV) „Video killed the radio star“ by The Buggles</vt:lpstr>
      <vt:lpstr>A Big New Wave (1980) „Vienna“ by Ultravox</vt:lpstr>
      <vt:lpstr>Big Bowie (1980) „Scary Monsters“ by David Bowie</vt:lpstr>
      <vt:lpstr>Big Weird World Music (1980) „Remain in Light“ by Talking Heads</vt:lpstr>
      <vt:lpstr>1981: A New Year A New Big Soundtrack „Chariots of Fire“</vt:lpstr>
      <vt:lpstr>Big Phil (1981) „Face Value“ by Phil Collins</vt:lpstr>
      <vt:lpstr>Big Keyboards (1981) „Architecture &amp; Morality“ by OMD</vt:lpstr>
      <vt:lpstr>Big Rush (1981) „Moving Pictures“ by Rush</vt:lpstr>
      <vt:lpstr>Big Tongue (1981) „Tattoo you“ by The Rolling Stones</vt:lpstr>
      <vt:lpstr>1982: A New Year A New Big Soundtrack „Rocky III“</vt:lpstr>
      <vt:lpstr>The King of Pop (1982) Michael Jackson „Thriller“</vt:lpstr>
      <vt:lpstr>Big Paul (1982) Paul McCartney „Tug of War“</vt:lpstr>
      <vt:lpstr>Big Africa (1982) „Toto IV“ by Toto</vt:lpstr>
      <vt:lpstr>Big Asia (1982) „Asia“ by Asia</vt:lpstr>
      <vt:lpstr>1983: A New Year A New Big Soundtrack „Flashdance“</vt:lpstr>
      <vt:lpstr>Big Elton (1983) Elton John „Too low for zero“</vt:lpstr>
      <vt:lpstr>A Big Hello (1983) „Can‘t slow down“ by Lionel Richie</vt:lpstr>
      <vt:lpstr>Big Calling Out for Mama (1983) „Genesis“ by Genesis</vt:lpstr>
      <vt:lpstr>Big Deep Breath (1983) „Synchronicity“ by The Police</vt:lpstr>
      <vt:lpstr>1984: A New Year A New Big Soundtrack „Footloose“</vt:lpstr>
      <vt:lpstr>Big Tina (1984) Tina Turner „Private Dancer“</vt:lpstr>
      <vt:lpstr>Big Boss (1984) Bruce Springsteen „Born in the USA“</vt:lpstr>
      <vt:lpstr>Little Big Prince (1984) „Purple Rain“ by Prince</vt:lpstr>
      <vt:lpstr>Make it BIG! (1984) Wham! „Make it big“</vt:lpstr>
      <vt:lpstr>Grande Donna (1984) Madonna „Like a virgin“</vt:lpstr>
      <vt:lpstr>Big Emotions (1984) „Agent Provocateur“ by Foreigner</vt:lpstr>
      <vt:lpstr>1985: A New Year A New Big Soundtrack „Back to the Future“</vt:lpstr>
      <vt:lpstr>Songs from the Big Chair (1985) Tears for Fears „Songs from the big chair“</vt:lpstr>
      <vt:lpstr>Big Aha Moment (1985) „Hunting high and low“ by A-ha</vt:lpstr>
      <vt:lpstr>Big Brothers in Arms (1985) Dire Straits „Brothers in arms“</vt:lpstr>
      <vt:lpstr>Big Fish (1985) Marillion „Misplaced Childhood“</vt:lpstr>
      <vt:lpstr>1986: A New Year A New Big Soundtrack „Top Gun“</vt:lpstr>
      <vt:lpstr>Big S(h)o(w) Time (1986) „So“ by Peter Gabriel</vt:lpstr>
      <vt:lpstr>Small Paul (1986) „Graceland“ by Paul Simon</vt:lpstr>
      <vt:lpstr>The Big way it is (1986) „The way it is“ by Bruce Hornsby</vt:lpstr>
      <vt:lpstr>Big Boys (1986) „Please“ by The Pet Shop Boys</vt:lpstr>
      <vt:lpstr>Little Jon (1986) „Slippery when wet“ by (Jon) Bon Jovi</vt:lpstr>
      <vt:lpstr>Big Europe (1986) „The Final Countdown“ by Europe</vt:lpstr>
      <vt:lpstr>The Big 1987 (1987) „1987“ by Whitesnake</vt:lpstr>
      <vt:lpstr>The Big Tree (1987) „The Joshua Tree“ by U2</vt:lpstr>
      <vt:lpstr>Big Hysteria (1987) „Hysteria“ by Def Leppard</vt:lpstr>
      <vt:lpstr>Big Child O‘ Mine (1987) „Appetite for destruction“ by Guns N‘ Roses</vt:lpstr>
      <vt:lpstr>Big Kick (1987) „Kick“ by INXS</vt:lpstr>
      <vt:lpstr>Big Rick (1987) „Whenever you need somebody“ by Rick Astley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Soundtrack Years</dc:title>
  <dc:creator>Markus Zimmermeier</dc:creator>
  <cp:lastModifiedBy>Markus Zimmermeier</cp:lastModifiedBy>
  <cp:revision>29</cp:revision>
  <dcterms:created xsi:type="dcterms:W3CDTF">2023-06-17T06:26:44Z</dcterms:created>
  <dcterms:modified xsi:type="dcterms:W3CDTF">2023-06-18T10:25:52Z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0x010100EB94CE9F2BD67741A35477B31EFD9DC5</vt:lpwstr>
  </property>
</Properties>
</file>